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7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5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  <p:sldMasterId id="2147483773" r:id="rId2"/>
    <p:sldMasterId id="2147483685" r:id="rId3"/>
  </p:sldMasterIdLst>
  <p:notesMasterIdLst>
    <p:notesMasterId r:id="rId53"/>
  </p:notesMasterIdLst>
  <p:handoutMasterIdLst>
    <p:handoutMasterId r:id="rId54"/>
  </p:handoutMasterIdLst>
  <p:sldIdLst>
    <p:sldId id="345" r:id="rId4"/>
    <p:sldId id="1740" r:id="rId5"/>
    <p:sldId id="1759" r:id="rId6"/>
    <p:sldId id="1842" r:id="rId7"/>
    <p:sldId id="1845" r:id="rId8"/>
    <p:sldId id="1855" r:id="rId9"/>
    <p:sldId id="1848" r:id="rId10"/>
    <p:sldId id="1851" r:id="rId11"/>
    <p:sldId id="1852" r:id="rId12"/>
    <p:sldId id="1853" r:id="rId13"/>
    <p:sldId id="1854" r:id="rId14"/>
    <p:sldId id="1850" r:id="rId15"/>
    <p:sldId id="1847" r:id="rId16"/>
    <p:sldId id="1856" r:id="rId17"/>
    <p:sldId id="1857" r:id="rId18"/>
    <p:sldId id="1858" r:id="rId19"/>
    <p:sldId id="1861" r:id="rId20"/>
    <p:sldId id="1860" r:id="rId21"/>
    <p:sldId id="1859" r:id="rId22"/>
    <p:sldId id="1862" r:id="rId23"/>
    <p:sldId id="1863" r:id="rId24"/>
    <p:sldId id="1864" r:id="rId25"/>
    <p:sldId id="1871" r:id="rId26"/>
    <p:sldId id="1849" r:id="rId27"/>
    <p:sldId id="1866" r:id="rId28"/>
    <p:sldId id="1867" r:id="rId29"/>
    <p:sldId id="1868" r:id="rId30"/>
    <p:sldId id="1869" r:id="rId31"/>
    <p:sldId id="284" r:id="rId32"/>
    <p:sldId id="283" r:id="rId33"/>
    <p:sldId id="285" r:id="rId34"/>
    <p:sldId id="280" r:id="rId35"/>
    <p:sldId id="1872" r:id="rId36"/>
    <p:sldId id="278" r:id="rId37"/>
    <p:sldId id="288" r:id="rId38"/>
    <p:sldId id="293" r:id="rId39"/>
    <p:sldId id="294" r:id="rId40"/>
    <p:sldId id="289" r:id="rId41"/>
    <p:sldId id="290" r:id="rId42"/>
    <p:sldId id="291" r:id="rId43"/>
    <p:sldId id="292" r:id="rId44"/>
    <p:sldId id="282" r:id="rId45"/>
    <p:sldId id="286" r:id="rId46"/>
    <p:sldId id="287" r:id="rId47"/>
    <p:sldId id="279" r:id="rId48"/>
    <p:sldId id="295" r:id="rId49"/>
    <p:sldId id="281" r:id="rId50"/>
    <p:sldId id="1870" r:id="rId51"/>
    <p:sldId id="1757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 Slides" id="{E88E307D-5F15-468F-B88A-40A5EF25364D}">
          <p14:sldIdLst>
            <p14:sldId id="345"/>
          </p14:sldIdLst>
        </p14:section>
        <p14:section name="Text Slides" id="{5F3E3F91-1AED-45D7-B8A0-B3F076A953F3}">
          <p14:sldIdLst>
            <p14:sldId id="1740"/>
            <p14:sldId id="1759"/>
            <p14:sldId id="1842"/>
            <p14:sldId id="1845"/>
            <p14:sldId id="1855"/>
            <p14:sldId id="1848"/>
            <p14:sldId id="1851"/>
            <p14:sldId id="1852"/>
            <p14:sldId id="1853"/>
            <p14:sldId id="1854"/>
            <p14:sldId id="1850"/>
            <p14:sldId id="1847"/>
            <p14:sldId id="1856"/>
            <p14:sldId id="1857"/>
            <p14:sldId id="1858"/>
            <p14:sldId id="1861"/>
            <p14:sldId id="1860"/>
            <p14:sldId id="1859"/>
            <p14:sldId id="1862"/>
            <p14:sldId id="1863"/>
            <p14:sldId id="1864"/>
            <p14:sldId id="1871"/>
            <p14:sldId id="1849"/>
            <p14:sldId id="1866"/>
            <p14:sldId id="1867"/>
            <p14:sldId id="1868"/>
            <p14:sldId id="1869"/>
            <p14:sldId id="284"/>
            <p14:sldId id="283"/>
            <p14:sldId id="285"/>
            <p14:sldId id="280"/>
            <p14:sldId id="1872"/>
            <p14:sldId id="278"/>
            <p14:sldId id="288"/>
            <p14:sldId id="293"/>
            <p14:sldId id="294"/>
            <p14:sldId id="289"/>
            <p14:sldId id="290"/>
            <p14:sldId id="291"/>
            <p14:sldId id="292"/>
            <p14:sldId id="282"/>
            <p14:sldId id="286"/>
            <p14:sldId id="287"/>
            <p14:sldId id="279"/>
            <p14:sldId id="295"/>
            <p14:sldId id="281"/>
            <p14:sldId id="1870"/>
          </p14:sldIdLst>
        </p14:section>
        <p14:section name="Closing Slide" id="{0A328B8F-F799-452C-B010-4C739C3DCA85}">
          <p14:sldIdLst>
            <p14:sldId id="175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dman, Andrew" initials="WA" lastIdx="1" clrIdx="0">
    <p:extLst>
      <p:ext uri="{19B8F6BF-5375-455C-9EA6-DF929625EA0E}">
        <p15:presenceInfo xmlns:p15="http://schemas.microsoft.com/office/powerpoint/2012/main" userId="S::Andrew.Wedman@stantec.com::a4500bbe-6dea-4781-b385-e92dbec2d29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000"/>
    <a:srgbClr val="FFFFFF"/>
    <a:srgbClr val="A4A09F"/>
    <a:srgbClr val="D8D6D6"/>
    <a:srgbClr val="65605F"/>
    <a:srgbClr val="413E3D"/>
    <a:srgbClr val="F29440"/>
    <a:srgbClr val="222222"/>
    <a:srgbClr val="FFE2C8"/>
    <a:srgbClr val="F8C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57D439-D20F-4787-8CCF-A4F92DBA4E88}" v="839" dt="2023-10-09T16:24:11.3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86" autoAdjust="0"/>
    <p:restoredTop sz="73843" autoAdjust="0"/>
  </p:normalViewPr>
  <p:slideViewPr>
    <p:cSldViewPr snapToGrid="0">
      <p:cViewPr varScale="1">
        <p:scale>
          <a:sx n="110" d="100"/>
          <a:sy n="110" d="100"/>
        </p:scale>
        <p:origin x="732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5826"/>
    </p:cViewPr>
  </p:sorterViewPr>
  <p:notesViewPr>
    <p:cSldViewPr snapToGrid="0" showGuides="1">
      <p:cViewPr varScale="1">
        <p:scale>
          <a:sx n="100" d="100"/>
          <a:sy n="100" d="100"/>
        </p:scale>
        <p:origin x="2616" y="72"/>
      </p:cViewPr>
      <p:guideLst/>
    </p:cSldViewPr>
  </p:notesViewPr>
  <p:gridSpacing cx="38100" cy="381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commentAuthors" Target="commentAuthors.xml"/><Relationship Id="rId63" Type="http://schemas.openxmlformats.org/officeDocument/2006/relationships/customXml" Target="../customXml/item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66" Type="http://schemas.openxmlformats.org/officeDocument/2006/relationships/customXml" Target="../customXml/item5.xml"/><Relationship Id="rId5" Type="http://schemas.openxmlformats.org/officeDocument/2006/relationships/slide" Target="slides/slide2.xml"/><Relationship Id="rId61" Type="http://schemas.microsoft.com/office/2015/10/relationships/revisionInfo" Target="revisionInfo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presProps" Target="presProps.xml"/><Relationship Id="rId64" Type="http://schemas.openxmlformats.org/officeDocument/2006/relationships/customXml" Target="../customXml/item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handoutMaster" Target="handoutMasters/handoutMaster1.xml"/><Relationship Id="rId62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microsoft.com/office/2016/11/relationships/changesInfo" Target="changesInfos/changesInfo1.xml"/><Relationship Id="rId65" Type="http://schemas.openxmlformats.org/officeDocument/2006/relationships/customXml" Target="../customXml/item4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nz, Ashley" userId="30ddc907-075d-45ca-a9ef-986d493cb6f9" providerId="ADAL" clId="{1F57D439-D20F-4787-8CCF-A4F92DBA4E88}"/>
    <pc:docChg chg="undo redo custSel addSld delSld modSld sldOrd modSection">
      <pc:chgData name="Munz, Ashley" userId="30ddc907-075d-45ca-a9ef-986d493cb6f9" providerId="ADAL" clId="{1F57D439-D20F-4787-8CCF-A4F92DBA4E88}" dt="2023-10-09T16:24:13.998" v="3764" actId="1076"/>
      <pc:docMkLst>
        <pc:docMk/>
      </pc:docMkLst>
      <pc:sldChg chg="modSp mod">
        <pc:chgData name="Munz, Ashley" userId="30ddc907-075d-45ca-a9ef-986d493cb6f9" providerId="ADAL" clId="{1F57D439-D20F-4787-8CCF-A4F92DBA4E88}" dt="2023-10-09T16:24:13.998" v="3764" actId="1076"/>
        <pc:sldMkLst>
          <pc:docMk/>
          <pc:sldMk cId="2600006621" sldId="345"/>
        </pc:sldMkLst>
        <pc:spChg chg="mod">
          <ac:chgData name="Munz, Ashley" userId="30ddc907-075d-45ca-a9ef-986d493cb6f9" providerId="ADAL" clId="{1F57D439-D20F-4787-8CCF-A4F92DBA4E88}" dt="2023-10-09T16:24:13.998" v="3764" actId="1076"/>
          <ac:spMkLst>
            <pc:docMk/>
            <pc:sldMk cId="2600006621" sldId="345"/>
            <ac:spMk id="8" creationId="{3419E2DF-EF11-4B3C-BBE9-2CEEEA2DEE62}"/>
          </ac:spMkLst>
        </pc:spChg>
        <pc:picChg chg="mod">
          <ac:chgData name="Munz, Ashley" userId="30ddc907-075d-45ca-a9ef-986d493cb6f9" providerId="ADAL" clId="{1F57D439-D20F-4787-8CCF-A4F92DBA4E88}" dt="2023-10-09T16:24:11.307" v="3763" actId="14826"/>
          <ac:picMkLst>
            <pc:docMk/>
            <pc:sldMk cId="2600006621" sldId="345"/>
            <ac:picMk id="3" creationId="{9C118714-5005-468E-8905-3AC5A76B9053}"/>
          </ac:picMkLst>
        </pc:picChg>
      </pc:sldChg>
      <pc:sldChg chg="delSp modSp mod">
        <pc:chgData name="Munz, Ashley" userId="30ddc907-075d-45ca-a9ef-986d493cb6f9" providerId="ADAL" clId="{1F57D439-D20F-4787-8CCF-A4F92DBA4E88}" dt="2023-10-09T16:20:15.906" v="3761" actId="14826"/>
        <pc:sldMkLst>
          <pc:docMk/>
          <pc:sldMk cId="3379638212" sldId="1757"/>
        </pc:sldMkLst>
        <pc:spChg chg="del">
          <ac:chgData name="Munz, Ashley" userId="30ddc907-075d-45ca-a9ef-986d493cb6f9" providerId="ADAL" clId="{1F57D439-D20F-4787-8CCF-A4F92DBA4E88}" dt="2023-10-09T16:16:48.003" v="3760" actId="478"/>
          <ac:spMkLst>
            <pc:docMk/>
            <pc:sldMk cId="3379638212" sldId="1757"/>
            <ac:spMk id="2" creationId="{0DD16EFA-6925-4D13-B1E0-04A924E1A41D}"/>
          </ac:spMkLst>
        </pc:spChg>
        <pc:spChg chg="mod">
          <ac:chgData name="Munz, Ashley" userId="30ddc907-075d-45ca-a9ef-986d493cb6f9" providerId="ADAL" clId="{1F57D439-D20F-4787-8CCF-A4F92DBA4E88}" dt="2023-10-09T16:16:44.075" v="3759" actId="20577"/>
          <ac:spMkLst>
            <pc:docMk/>
            <pc:sldMk cId="3379638212" sldId="1757"/>
            <ac:spMk id="4" creationId="{2F5BA71A-AA0B-4894-84A1-CB394D45DDA9}"/>
          </ac:spMkLst>
        </pc:spChg>
        <pc:picChg chg="mod">
          <ac:chgData name="Munz, Ashley" userId="30ddc907-075d-45ca-a9ef-986d493cb6f9" providerId="ADAL" clId="{1F57D439-D20F-4787-8CCF-A4F92DBA4E88}" dt="2023-10-09T16:20:15.906" v="3761" actId="14826"/>
          <ac:picMkLst>
            <pc:docMk/>
            <pc:sldMk cId="3379638212" sldId="1757"/>
            <ac:picMk id="10" creationId="{EAD13288-2181-4F12-8501-621ABC1CCE9B}"/>
          </ac:picMkLst>
        </pc:picChg>
      </pc:sldChg>
      <pc:sldChg chg="modSp mod">
        <pc:chgData name="Munz, Ashley" userId="30ddc907-075d-45ca-a9ef-986d493cb6f9" providerId="ADAL" clId="{1F57D439-D20F-4787-8CCF-A4F92DBA4E88}" dt="2023-10-09T15:40:08.973" v="3327" actId="207"/>
        <pc:sldMkLst>
          <pc:docMk/>
          <pc:sldMk cId="2762022793" sldId="1773"/>
        </pc:sldMkLst>
        <pc:spChg chg="mod">
          <ac:chgData name="Munz, Ashley" userId="30ddc907-075d-45ca-a9ef-986d493cb6f9" providerId="ADAL" clId="{1F57D439-D20F-4787-8CCF-A4F92DBA4E88}" dt="2023-10-09T15:40:08.973" v="3327" actId="207"/>
          <ac:spMkLst>
            <pc:docMk/>
            <pc:sldMk cId="2762022793" sldId="1773"/>
            <ac:spMk id="7" creationId="{45A028C0-7F01-45E1-9C5C-7DD418282D8B}"/>
          </ac:spMkLst>
        </pc:spChg>
      </pc:sldChg>
      <pc:sldChg chg="modSp mod">
        <pc:chgData name="Munz, Ashley" userId="30ddc907-075d-45ca-a9ef-986d493cb6f9" providerId="ADAL" clId="{1F57D439-D20F-4787-8CCF-A4F92DBA4E88}" dt="2023-10-09T15:40:28.906" v="3331" actId="115"/>
        <pc:sldMkLst>
          <pc:docMk/>
          <pc:sldMk cId="2093923624" sldId="1789"/>
        </pc:sldMkLst>
        <pc:spChg chg="mod">
          <ac:chgData name="Munz, Ashley" userId="30ddc907-075d-45ca-a9ef-986d493cb6f9" providerId="ADAL" clId="{1F57D439-D20F-4787-8CCF-A4F92DBA4E88}" dt="2023-10-09T15:40:28.906" v="3331" actId="115"/>
          <ac:spMkLst>
            <pc:docMk/>
            <pc:sldMk cId="2093923624" sldId="1789"/>
            <ac:spMk id="7" creationId="{45A028C0-7F01-45E1-9C5C-7DD418282D8B}"/>
          </ac:spMkLst>
        </pc:spChg>
      </pc:sldChg>
      <pc:sldChg chg="modSp add mod">
        <pc:chgData name="Munz, Ashley" userId="30ddc907-075d-45ca-a9ef-986d493cb6f9" providerId="ADAL" clId="{1F57D439-D20F-4787-8CCF-A4F92DBA4E88}" dt="2023-10-06T18:06:38.155" v="16"/>
        <pc:sldMkLst>
          <pc:docMk/>
          <pc:sldMk cId="3045182055" sldId="1792"/>
        </pc:sldMkLst>
        <pc:spChg chg="mod">
          <ac:chgData name="Munz, Ashley" userId="30ddc907-075d-45ca-a9ef-986d493cb6f9" providerId="ADAL" clId="{1F57D439-D20F-4787-8CCF-A4F92DBA4E88}" dt="2023-10-06T18:06:10.908" v="2"/>
          <ac:spMkLst>
            <pc:docMk/>
            <pc:sldMk cId="3045182055" sldId="1792"/>
            <ac:spMk id="5" creationId="{92356609-2B1A-4174-94EF-9E780CE355E1}"/>
          </ac:spMkLst>
        </pc:spChg>
        <pc:spChg chg="mod">
          <ac:chgData name="Munz, Ashley" userId="30ddc907-075d-45ca-a9ef-986d493cb6f9" providerId="ADAL" clId="{1F57D439-D20F-4787-8CCF-A4F92DBA4E88}" dt="2023-10-06T18:06:38.155" v="16"/>
          <ac:spMkLst>
            <pc:docMk/>
            <pc:sldMk cId="3045182055" sldId="1792"/>
            <ac:spMk id="7" creationId="{45A028C0-7F01-45E1-9C5C-7DD418282D8B}"/>
          </ac:spMkLst>
        </pc:spChg>
      </pc:sldChg>
      <pc:sldChg chg="addSp delSp modSp add mod">
        <pc:chgData name="Munz, Ashley" userId="30ddc907-075d-45ca-a9ef-986d493cb6f9" providerId="ADAL" clId="{1F57D439-D20F-4787-8CCF-A4F92DBA4E88}" dt="2023-10-06T18:13:38.972" v="162" actId="207"/>
        <pc:sldMkLst>
          <pc:docMk/>
          <pc:sldMk cId="1371840181" sldId="1793"/>
        </pc:sldMkLst>
        <pc:spChg chg="mod">
          <ac:chgData name="Munz, Ashley" userId="30ddc907-075d-45ca-a9ef-986d493cb6f9" providerId="ADAL" clId="{1F57D439-D20F-4787-8CCF-A4F92DBA4E88}" dt="2023-10-06T18:07:33.567" v="49" actId="20577"/>
          <ac:spMkLst>
            <pc:docMk/>
            <pc:sldMk cId="1371840181" sldId="1793"/>
            <ac:spMk id="5" creationId="{92356609-2B1A-4174-94EF-9E780CE355E1}"/>
          </ac:spMkLst>
        </pc:spChg>
        <pc:spChg chg="add del mod">
          <ac:chgData name="Munz, Ashley" userId="30ddc907-075d-45ca-a9ef-986d493cb6f9" providerId="ADAL" clId="{1F57D439-D20F-4787-8CCF-A4F92DBA4E88}" dt="2023-10-06T18:07:42.925" v="51" actId="478"/>
          <ac:spMkLst>
            <pc:docMk/>
            <pc:sldMk cId="1371840181" sldId="1793"/>
            <ac:spMk id="6" creationId="{04F4A93C-F2C0-C83F-41F7-88D0C7A15646}"/>
          </ac:spMkLst>
        </pc:spChg>
        <pc:spChg chg="del">
          <ac:chgData name="Munz, Ashley" userId="30ddc907-075d-45ca-a9ef-986d493cb6f9" providerId="ADAL" clId="{1F57D439-D20F-4787-8CCF-A4F92DBA4E88}" dt="2023-10-06T18:07:40.772" v="50" actId="478"/>
          <ac:spMkLst>
            <pc:docMk/>
            <pc:sldMk cId="1371840181" sldId="1793"/>
            <ac:spMk id="7" creationId="{45A028C0-7F01-45E1-9C5C-7DD418282D8B}"/>
          </ac:spMkLst>
        </pc:spChg>
        <pc:spChg chg="add del mod">
          <ac:chgData name="Munz, Ashley" userId="30ddc907-075d-45ca-a9ef-986d493cb6f9" providerId="ADAL" clId="{1F57D439-D20F-4787-8CCF-A4F92DBA4E88}" dt="2023-10-06T18:13:38.972" v="162" actId="207"/>
          <ac:spMkLst>
            <pc:docMk/>
            <pc:sldMk cId="1371840181" sldId="1793"/>
            <ac:spMk id="8" creationId="{9DAB7A0B-8428-D789-4F05-2748BC6C7401}"/>
          </ac:spMkLst>
        </pc:spChg>
        <pc:spChg chg="mod">
          <ac:chgData name="Munz, Ashley" userId="30ddc907-075d-45ca-a9ef-986d493cb6f9" providerId="ADAL" clId="{1F57D439-D20F-4787-8CCF-A4F92DBA4E88}" dt="2023-10-06T18:09:00.869" v="65" actId="207"/>
          <ac:spMkLst>
            <pc:docMk/>
            <pc:sldMk cId="1371840181" sldId="1793"/>
            <ac:spMk id="10" creationId="{2EEEBB9D-EFE6-BC92-72C4-A2FE7C6D798D}"/>
          </ac:spMkLst>
        </pc:spChg>
        <pc:spChg chg="mod">
          <ac:chgData name="Munz, Ashley" userId="30ddc907-075d-45ca-a9ef-986d493cb6f9" providerId="ADAL" clId="{1F57D439-D20F-4787-8CCF-A4F92DBA4E88}" dt="2023-10-06T18:08:59.898" v="64" actId="207"/>
          <ac:spMkLst>
            <pc:docMk/>
            <pc:sldMk cId="1371840181" sldId="1793"/>
            <ac:spMk id="11" creationId="{274FDC9B-921B-CA56-9C78-871F0844C6AD}"/>
          </ac:spMkLst>
        </pc:spChg>
        <pc:spChg chg="mod">
          <ac:chgData name="Munz, Ashley" userId="30ddc907-075d-45ca-a9ef-986d493cb6f9" providerId="ADAL" clId="{1F57D439-D20F-4787-8CCF-A4F92DBA4E88}" dt="2023-10-06T18:09:02.171" v="69" actId="207"/>
          <ac:spMkLst>
            <pc:docMk/>
            <pc:sldMk cId="1371840181" sldId="1793"/>
            <ac:spMk id="12" creationId="{549A9BD6-A875-CCCC-B0EE-D4A743DC28C1}"/>
          </ac:spMkLst>
        </pc:spChg>
        <pc:spChg chg="mod">
          <ac:chgData name="Munz, Ashley" userId="30ddc907-075d-45ca-a9ef-986d493cb6f9" providerId="ADAL" clId="{1F57D439-D20F-4787-8CCF-A4F92DBA4E88}" dt="2023-10-06T18:09:01.470" v="67" actId="207"/>
          <ac:spMkLst>
            <pc:docMk/>
            <pc:sldMk cId="1371840181" sldId="1793"/>
            <ac:spMk id="13" creationId="{DEEACF99-0F63-0847-E1A2-0D55FF5DEEDF}"/>
          </ac:spMkLst>
        </pc:spChg>
        <pc:spChg chg="mod">
          <ac:chgData name="Munz, Ashley" userId="30ddc907-075d-45ca-a9ef-986d493cb6f9" providerId="ADAL" clId="{1F57D439-D20F-4787-8CCF-A4F92DBA4E88}" dt="2023-10-06T18:09:01.116" v="66" actId="207"/>
          <ac:spMkLst>
            <pc:docMk/>
            <pc:sldMk cId="1371840181" sldId="1793"/>
            <ac:spMk id="14" creationId="{179C5091-4C10-F5F5-EA70-C64C8355E3AB}"/>
          </ac:spMkLst>
        </pc:spChg>
        <pc:spChg chg="mod">
          <ac:chgData name="Munz, Ashley" userId="30ddc907-075d-45ca-a9ef-986d493cb6f9" providerId="ADAL" clId="{1F57D439-D20F-4787-8CCF-A4F92DBA4E88}" dt="2023-10-06T18:08:03.296" v="53" actId="1076"/>
          <ac:spMkLst>
            <pc:docMk/>
            <pc:sldMk cId="1371840181" sldId="1793"/>
            <ac:spMk id="15" creationId="{9AB1DA07-AD21-9CBE-B324-615458FAAE56}"/>
          </ac:spMkLst>
        </pc:spChg>
        <pc:grpChg chg="add mod">
          <ac:chgData name="Munz, Ashley" userId="30ddc907-075d-45ca-a9ef-986d493cb6f9" providerId="ADAL" clId="{1F57D439-D20F-4787-8CCF-A4F92DBA4E88}" dt="2023-10-06T18:08:03.296" v="53" actId="1076"/>
          <ac:grpSpMkLst>
            <pc:docMk/>
            <pc:sldMk cId="1371840181" sldId="1793"/>
            <ac:grpSpMk id="9" creationId="{E610F652-9C4B-3E48-1DD2-1F00C36FA0B0}"/>
          </ac:grpSpMkLst>
        </pc:grpChg>
      </pc:sldChg>
      <pc:sldChg chg="modSp add del mod ord">
        <pc:chgData name="Munz, Ashley" userId="30ddc907-075d-45ca-a9ef-986d493cb6f9" providerId="ADAL" clId="{1F57D439-D20F-4787-8CCF-A4F92DBA4E88}" dt="2023-10-06T18:07:20.161" v="46" actId="2696"/>
        <pc:sldMkLst>
          <pc:docMk/>
          <pc:sldMk cId="3878246615" sldId="1793"/>
        </pc:sldMkLst>
        <pc:spChg chg="mod">
          <ac:chgData name="Munz, Ashley" userId="30ddc907-075d-45ca-a9ef-986d493cb6f9" providerId="ADAL" clId="{1F57D439-D20F-4787-8CCF-A4F92DBA4E88}" dt="2023-10-06T18:07:09.616" v="45" actId="20577"/>
          <ac:spMkLst>
            <pc:docMk/>
            <pc:sldMk cId="3878246615" sldId="1793"/>
            <ac:spMk id="5" creationId="{92356609-2B1A-4174-94EF-9E780CE355E1}"/>
          </ac:spMkLst>
        </pc:spChg>
      </pc:sldChg>
      <pc:sldChg chg="addSp delSp modSp add mod">
        <pc:chgData name="Munz, Ashley" userId="30ddc907-075d-45ca-a9ef-986d493cb6f9" providerId="ADAL" clId="{1F57D439-D20F-4787-8CCF-A4F92DBA4E88}" dt="2023-10-06T18:13:33.742" v="161" actId="207"/>
        <pc:sldMkLst>
          <pc:docMk/>
          <pc:sldMk cId="3935636612" sldId="1794"/>
        </pc:sldMkLst>
        <pc:spChg chg="add mod">
          <ac:chgData name="Munz, Ashley" userId="30ddc907-075d-45ca-a9ef-986d493cb6f9" providerId="ADAL" clId="{1F57D439-D20F-4787-8CCF-A4F92DBA4E88}" dt="2023-10-06T18:13:33.742" v="161" actId="207"/>
          <ac:spMkLst>
            <pc:docMk/>
            <pc:sldMk cId="3935636612" sldId="1794"/>
            <ac:spMk id="4" creationId="{0D99C177-D577-CA46-FFFE-EBD5E111C426}"/>
          </ac:spMkLst>
        </pc:spChg>
        <pc:spChg chg="mod">
          <ac:chgData name="Munz, Ashley" userId="30ddc907-075d-45ca-a9ef-986d493cb6f9" providerId="ADAL" clId="{1F57D439-D20F-4787-8CCF-A4F92DBA4E88}" dt="2023-10-06T18:09:59.728" v="127" actId="1036"/>
          <ac:spMkLst>
            <pc:docMk/>
            <pc:sldMk cId="3935636612" sldId="1794"/>
            <ac:spMk id="5" creationId="{92356609-2B1A-4174-94EF-9E780CE355E1}"/>
          </ac:spMkLst>
        </pc:spChg>
        <pc:spChg chg="mod">
          <ac:chgData name="Munz, Ashley" userId="30ddc907-075d-45ca-a9ef-986d493cb6f9" providerId="ADAL" clId="{1F57D439-D20F-4787-8CCF-A4F92DBA4E88}" dt="2023-10-06T18:09:59.728" v="127" actId="1036"/>
          <ac:spMkLst>
            <pc:docMk/>
            <pc:sldMk cId="3935636612" sldId="1794"/>
            <ac:spMk id="7" creationId="{503FAA0C-CF2A-6897-A0D3-F5378D26AE68}"/>
          </ac:spMkLst>
        </pc:spChg>
        <pc:spChg chg="del">
          <ac:chgData name="Munz, Ashley" userId="30ddc907-075d-45ca-a9ef-986d493cb6f9" providerId="ADAL" clId="{1F57D439-D20F-4787-8CCF-A4F92DBA4E88}" dt="2023-10-06T18:09:40.967" v="81" actId="478"/>
          <ac:spMkLst>
            <pc:docMk/>
            <pc:sldMk cId="3935636612" sldId="1794"/>
            <ac:spMk id="8" creationId="{9DAB7A0B-8428-D789-4F05-2748BC6C7401}"/>
          </ac:spMkLst>
        </pc:spChg>
        <pc:spChg chg="mod">
          <ac:chgData name="Munz, Ashley" userId="30ddc907-075d-45ca-a9ef-986d493cb6f9" providerId="ADAL" clId="{1F57D439-D20F-4787-8CCF-A4F92DBA4E88}" dt="2023-10-06T18:09:39.617" v="80" actId="6549"/>
          <ac:spMkLst>
            <pc:docMk/>
            <pc:sldMk cId="3935636612" sldId="1794"/>
            <ac:spMk id="13" creationId="{DEEACF99-0F63-0847-E1A2-0D55FF5DEEDF}"/>
          </ac:spMkLst>
        </pc:spChg>
        <pc:spChg chg="mod">
          <ac:chgData name="Munz, Ashley" userId="30ddc907-075d-45ca-a9ef-986d493cb6f9" providerId="ADAL" clId="{1F57D439-D20F-4787-8CCF-A4F92DBA4E88}" dt="2023-10-06T18:09:59.728" v="127" actId="1036"/>
          <ac:spMkLst>
            <pc:docMk/>
            <pc:sldMk cId="3935636612" sldId="1794"/>
            <ac:spMk id="16" creationId="{7EAF3EBC-6D62-D422-789C-613F57A73F4F}"/>
          </ac:spMkLst>
        </pc:spChg>
        <pc:spChg chg="mod">
          <ac:chgData name="Munz, Ashley" userId="30ddc907-075d-45ca-a9ef-986d493cb6f9" providerId="ADAL" clId="{1F57D439-D20F-4787-8CCF-A4F92DBA4E88}" dt="2023-10-06T18:09:59.728" v="127" actId="1036"/>
          <ac:spMkLst>
            <pc:docMk/>
            <pc:sldMk cId="3935636612" sldId="1794"/>
            <ac:spMk id="17" creationId="{ED0DD68B-4B99-4F43-FD38-700FDAFC9ADF}"/>
          </ac:spMkLst>
        </pc:spChg>
        <pc:spChg chg="mod">
          <ac:chgData name="Munz, Ashley" userId="30ddc907-075d-45ca-a9ef-986d493cb6f9" providerId="ADAL" clId="{1F57D439-D20F-4787-8CCF-A4F92DBA4E88}" dt="2023-10-06T18:09:59.728" v="127" actId="1036"/>
          <ac:spMkLst>
            <pc:docMk/>
            <pc:sldMk cId="3935636612" sldId="1794"/>
            <ac:spMk id="18" creationId="{6A0DAC52-ED5F-2BCB-E202-72ACF7EA81F4}"/>
          </ac:spMkLst>
        </pc:spChg>
        <pc:spChg chg="mod">
          <ac:chgData name="Munz, Ashley" userId="30ddc907-075d-45ca-a9ef-986d493cb6f9" providerId="ADAL" clId="{1F57D439-D20F-4787-8CCF-A4F92DBA4E88}" dt="2023-10-06T18:09:59.728" v="127" actId="1036"/>
          <ac:spMkLst>
            <pc:docMk/>
            <pc:sldMk cId="3935636612" sldId="1794"/>
            <ac:spMk id="19" creationId="{C22619C7-9568-C857-812F-9663FD30AA57}"/>
          </ac:spMkLst>
        </pc:spChg>
        <pc:spChg chg="mod">
          <ac:chgData name="Munz, Ashley" userId="30ddc907-075d-45ca-a9ef-986d493cb6f9" providerId="ADAL" clId="{1F57D439-D20F-4787-8CCF-A4F92DBA4E88}" dt="2023-10-06T18:09:59.728" v="127" actId="1036"/>
          <ac:spMkLst>
            <pc:docMk/>
            <pc:sldMk cId="3935636612" sldId="1794"/>
            <ac:spMk id="20" creationId="{BDBA1DA5-BFCD-CC1B-F129-07690B7667CD}"/>
          </ac:spMkLst>
        </pc:spChg>
        <pc:spChg chg="mod">
          <ac:chgData name="Munz, Ashley" userId="30ddc907-075d-45ca-a9ef-986d493cb6f9" providerId="ADAL" clId="{1F57D439-D20F-4787-8CCF-A4F92DBA4E88}" dt="2023-10-06T18:09:59.728" v="127" actId="1036"/>
          <ac:spMkLst>
            <pc:docMk/>
            <pc:sldMk cId="3935636612" sldId="1794"/>
            <ac:spMk id="21" creationId="{867B6EAC-2197-E8AE-F170-16D24081C654}"/>
          </ac:spMkLst>
        </pc:spChg>
        <pc:spChg chg="add mod">
          <ac:chgData name="Munz, Ashley" userId="30ddc907-075d-45ca-a9ef-986d493cb6f9" providerId="ADAL" clId="{1F57D439-D20F-4787-8CCF-A4F92DBA4E88}" dt="2023-10-06T18:10:07.334" v="128" actId="207"/>
          <ac:spMkLst>
            <pc:docMk/>
            <pc:sldMk cId="3935636612" sldId="1794"/>
            <ac:spMk id="22" creationId="{E0592DA3-E0A4-F437-153A-77C68E284A4F}"/>
          </ac:spMkLst>
        </pc:spChg>
        <pc:grpChg chg="add mod">
          <ac:chgData name="Munz, Ashley" userId="30ddc907-075d-45ca-a9ef-986d493cb6f9" providerId="ADAL" clId="{1F57D439-D20F-4787-8CCF-A4F92DBA4E88}" dt="2023-10-06T18:09:59.728" v="127" actId="1036"/>
          <ac:grpSpMkLst>
            <pc:docMk/>
            <pc:sldMk cId="3935636612" sldId="1794"/>
            <ac:grpSpMk id="6" creationId="{81086E9C-F1C8-4522-8D96-3856C1C9738A}"/>
          </ac:grpSpMkLst>
        </pc:grpChg>
        <pc:grpChg chg="del">
          <ac:chgData name="Munz, Ashley" userId="30ddc907-075d-45ca-a9ef-986d493cb6f9" providerId="ADAL" clId="{1F57D439-D20F-4787-8CCF-A4F92DBA4E88}" dt="2023-10-06T18:09:43.073" v="82" actId="478"/>
          <ac:grpSpMkLst>
            <pc:docMk/>
            <pc:sldMk cId="3935636612" sldId="1794"/>
            <ac:grpSpMk id="9" creationId="{E610F652-9C4B-3E48-1DD2-1F00C36FA0B0}"/>
          </ac:grpSpMkLst>
        </pc:grpChg>
      </pc:sldChg>
      <pc:sldChg chg="addSp delSp modSp add mod">
        <pc:chgData name="Munz, Ashley" userId="30ddc907-075d-45ca-a9ef-986d493cb6f9" providerId="ADAL" clId="{1F57D439-D20F-4787-8CCF-A4F92DBA4E88}" dt="2023-10-06T18:13:17.766" v="160" actId="207"/>
        <pc:sldMkLst>
          <pc:docMk/>
          <pc:sldMk cId="194482985" sldId="1795"/>
        </pc:sldMkLst>
        <pc:spChg chg="del">
          <ac:chgData name="Munz, Ashley" userId="30ddc907-075d-45ca-a9ef-986d493cb6f9" providerId="ADAL" clId="{1F57D439-D20F-4787-8CCF-A4F92DBA4E88}" dt="2023-10-06T18:10:43.493" v="132" actId="478"/>
          <ac:spMkLst>
            <pc:docMk/>
            <pc:sldMk cId="194482985" sldId="1795"/>
            <ac:spMk id="4" creationId="{0D99C177-D577-CA46-FFFE-EBD5E111C426}"/>
          </ac:spMkLst>
        </pc:spChg>
        <pc:spChg chg="mod">
          <ac:chgData name="Munz, Ashley" userId="30ddc907-075d-45ca-a9ef-986d493cb6f9" providerId="ADAL" clId="{1F57D439-D20F-4787-8CCF-A4F92DBA4E88}" dt="2023-10-06T18:10:25.413" v="130"/>
          <ac:spMkLst>
            <pc:docMk/>
            <pc:sldMk cId="194482985" sldId="1795"/>
            <ac:spMk id="5" creationId="{92356609-2B1A-4174-94EF-9E780CE355E1}"/>
          </ac:spMkLst>
        </pc:spChg>
        <pc:spChg chg="mod">
          <ac:chgData name="Munz, Ashley" userId="30ddc907-075d-45ca-a9ef-986d493cb6f9" providerId="ADAL" clId="{1F57D439-D20F-4787-8CCF-A4F92DBA4E88}" dt="2023-10-06T18:10:44.934" v="133" actId="478"/>
          <ac:spMkLst>
            <pc:docMk/>
            <pc:sldMk cId="194482985" sldId="1795"/>
            <ac:spMk id="7" creationId="{503FAA0C-CF2A-6897-A0D3-F5378D26AE68}"/>
          </ac:spMkLst>
        </pc:spChg>
        <pc:spChg chg="add mod">
          <ac:chgData name="Munz, Ashley" userId="30ddc907-075d-45ca-a9ef-986d493cb6f9" providerId="ADAL" clId="{1F57D439-D20F-4787-8CCF-A4F92DBA4E88}" dt="2023-10-06T18:12:58.395" v="159" actId="207"/>
          <ac:spMkLst>
            <pc:docMk/>
            <pc:sldMk cId="194482985" sldId="1795"/>
            <ac:spMk id="8" creationId="{3DCD40DD-AFCE-708C-1CC3-E758F356F0B5}"/>
          </ac:spMkLst>
        </pc:spChg>
        <pc:spChg chg="add mod">
          <ac:chgData name="Munz, Ashley" userId="30ddc907-075d-45ca-a9ef-986d493cb6f9" providerId="ADAL" clId="{1F57D439-D20F-4787-8CCF-A4F92DBA4E88}" dt="2023-10-06T18:12:49.338" v="157" actId="207"/>
          <ac:spMkLst>
            <pc:docMk/>
            <pc:sldMk cId="194482985" sldId="1795"/>
            <ac:spMk id="9" creationId="{895978BA-3CAB-47A6-0E31-E54EC8C7B420}"/>
          </ac:spMkLst>
        </pc:spChg>
        <pc:spChg chg="add mod">
          <ac:chgData name="Munz, Ashley" userId="30ddc907-075d-45ca-a9ef-986d493cb6f9" providerId="ADAL" clId="{1F57D439-D20F-4787-8CCF-A4F92DBA4E88}" dt="2023-10-06T18:11:59.989" v="149" actId="113"/>
          <ac:spMkLst>
            <pc:docMk/>
            <pc:sldMk cId="194482985" sldId="1795"/>
            <ac:spMk id="11" creationId="{D101728E-5071-E571-2CC4-78E0171DBAF2}"/>
          </ac:spMkLst>
        </pc:spChg>
        <pc:spChg chg="add mod">
          <ac:chgData name="Munz, Ashley" userId="30ddc907-075d-45ca-a9ef-986d493cb6f9" providerId="ADAL" clId="{1F57D439-D20F-4787-8CCF-A4F92DBA4E88}" dt="2023-10-06T18:12:09.946" v="152" actId="113"/>
          <ac:spMkLst>
            <pc:docMk/>
            <pc:sldMk cId="194482985" sldId="1795"/>
            <ac:spMk id="12" creationId="{6AE1C028-D422-DF4F-62E2-18A00723BE61}"/>
          </ac:spMkLst>
        </pc:spChg>
        <pc:spChg chg="mod">
          <ac:chgData name="Munz, Ashley" userId="30ddc907-075d-45ca-a9ef-986d493cb6f9" providerId="ADAL" clId="{1F57D439-D20F-4787-8CCF-A4F92DBA4E88}" dt="2023-10-06T18:11:02.195" v="138" actId="1076"/>
          <ac:spMkLst>
            <pc:docMk/>
            <pc:sldMk cId="194482985" sldId="1795"/>
            <ac:spMk id="14" creationId="{F8A0F54F-CA44-60CA-AD8F-855014BFB1CD}"/>
          </ac:spMkLst>
        </pc:spChg>
        <pc:spChg chg="mod">
          <ac:chgData name="Munz, Ashley" userId="30ddc907-075d-45ca-a9ef-986d493cb6f9" providerId="ADAL" clId="{1F57D439-D20F-4787-8CCF-A4F92DBA4E88}" dt="2023-10-06T18:12:26.683" v="154" actId="207"/>
          <ac:spMkLst>
            <pc:docMk/>
            <pc:sldMk cId="194482985" sldId="1795"/>
            <ac:spMk id="15" creationId="{73482889-0B7D-DA18-4F1C-E2CDC4B1FE26}"/>
          </ac:spMkLst>
        </pc:spChg>
        <pc:spChg chg="mod">
          <ac:chgData name="Munz, Ashley" userId="30ddc907-075d-45ca-a9ef-986d493cb6f9" providerId="ADAL" clId="{1F57D439-D20F-4787-8CCF-A4F92DBA4E88}" dt="2023-10-06T18:10:44.934" v="133" actId="478"/>
          <ac:spMkLst>
            <pc:docMk/>
            <pc:sldMk cId="194482985" sldId="1795"/>
            <ac:spMk id="16" creationId="{7EAF3EBC-6D62-D422-789C-613F57A73F4F}"/>
          </ac:spMkLst>
        </pc:spChg>
        <pc:spChg chg="mod">
          <ac:chgData name="Munz, Ashley" userId="30ddc907-075d-45ca-a9ef-986d493cb6f9" providerId="ADAL" clId="{1F57D439-D20F-4787-8CCF-A4F92DBA4E88}" dt="2023-10-06T18:10:44.934" v="133" actId="478"/>
          <ac:spMkLst>
            <pc:docMk/>
            <pc:sldMk cId="194482985" sldId="1795"/>
            <ac:spMk id="17" creationId="{ED0DD68B-4B99-4F43-FD38-700FDAFC9ADF}"/>
          </ac:spMkLst>
        </pc:spChg>
        <pc:spChg chg="mod">
          <ac:chgData name="Munz, Ashley" userId="30ddc907-075d-45ca-a9ef-986d493cb6f9" providerId="ADAL" clId="{1F57D439-D20F-4787-8CCF-A4F92DBA4E88}" dt="2023-10-06T18:10:44.934" v="133" actId="478"/>
          <ac:spMkLst>
            <pc:docMk/>
            <pc:sldMk cId="194482985" sldId="1795"/>
            <ac:spMk id="18" creationId="{6A0DAC52-ED5F-2BCB-E202-72ACF7EA81F4}"/>
          </ac:spMkLst>
        </pc:spChg>
        <pc:spChg chg="del mod">
          <ac:chgData name="Munz, Ashley" userId="30ddc907-075d-45ca-a9ef-986d493cb6f9" providerId="ADAL" clId="{1F57D439-D20F-4787-8CCF-A4F92DBA4E88}" dt="2023-10-06T18:10:44.934" v="133" actId="478"/>
          <ac:spMkLst>
            <pc:docMk/>
            <pc:sldMk cId="194482985" sldId="1795"/>
            <ac:spMk id="19" creationId="{C22619C7-9568-C857-812F-9663FD30AA57}"/>
          </ac:spMkLst>
        </pc:spChg>
        <pc:spChg chg="mod">
          <ac:chgData name="Munz, Ashley" userId="30ddc907-075d-45ca-a9ef-986d493cb6f9" providerId="ADAL" clId="{1F57D439-D20F-4787-8CCF-A4F92DBA4E88}" dt="2023-10-06T18:10:44.934" v="133" actId="478"/>
          <ac:spMkLst>
            <pc:docMk/>
            <pc:sldMk cId="194482985" sldId="1795"/>
            <ac:spMk id="20" creationId="{BDBA1DA5-BFCD-CC1B-F129-07690B7667CD}"/>
          </ac:spMkLst>
        </pc:spChg>
        <pc:spChg chg="mod">
          <ac:chgData name="Munz, Ashley" userId="30ddc907-075d-45ca-a9ef-986d493cb6f9" providerId="ADAL" clId="{1F57D439-D20F-4787-8CCF-A4F92DBA4E88}" dt="2023-10-06T18:10:44.934" v="133" actId="478"/>
          <ac:spMkLst>
            <pc:docMk/>
            <pc:sldMk cId="194482985" sldId="1795"/>
            <ac:spMk id="21" creationId="{867B6EAC-2197-E8AE-F170-16D24081C654}"/>
          </ac:spMkLst>
        </pc:spChg>
        <pc:spChg chg="del mod">
          <ac:chgData name="Munz, Ashley" userId="30ddc907-075d-45ca-a9ef-986d493cb6f9" providerId="ADAL" clId="{1F57D439-D20F-4787-8CCF-A4F92DBA4E88}" dt="2023-10-06T18:10:47.571" v="136" actId="478"/>
          <ac:spMkLst>
            <pc:docMk/>
            <pc:sldMk cId="194482985" sldId="1795"/>
            <ac:spMk id="22" creationId="{E0592DA3-E0A4-F437-153A-77C68E284A4F}"/>
          </ac:spMkLst>
        </pc:spChg>
        <pc:spChg chg="mod">
          <ac:chgData name="Munz, Ashley" userId="30ddc907-075d-45ca-a9ef-986d493cb6f9" providerId="ADAL" clId="{1F57D439-D20F-4787-8CCF-A4F92DBA4E88}" dt="2023-10-06T18:11:02.195" v="138" actId="1076"/>
          <ac:spMkLst>
            <pc:docMk/>
            <pc:sldMk cId="194482985" sldId="1795"/>
            <ac:spMk id="23" creationId="{0933045B-4308-6E8F-FEE4-1D7E10C1F296}"/>
          </ac:spMkLst>
        </pc:spChg>
        <pc:spChg chg="mod">
          <ac:chgData name="Munz, Ashley" userId="30ddc907-075d-45ca-a9ef-986d493cb6f9" providerId="ADAL" clId="{1F57D439-D20F-4787-8CCF-A4F92DBA4E88}" dt="2023-10-06T18:11:02.195" v="138" actId="1076"/>
          <ac:spMkLst>
            <pc:docMk/>
            <pc:sldMk cId="194482985" sldId="1795"/>
            <ac:spMk id="24" creationId="{C15E797D-F025-B4AD-CD09-9E0357D30AB9}"/>
          </ac:spMkLst>
        </pc:spChg>
        <pc:spChg chg="mod">
          <ac:chgData name="Munz, Ashley" userId="30ddc907-075d-45ca-a9ef-986d493cb6f9" providerId="ADAL" clId="{1F57D439-D20F-4787-8CCF-A4F92DBA4E88}" dt="2023-10-06T18:12:21.951" v="153" actId="207"/>
          <ac:spMkLst>
            <pc:docMk/>
            <pc:sldMk cId="194482985" sldId="1795"/>
            <ac:spMk id="25" creationId="{D27B5BB1-3204-EC17-5465-0ED083A6DF92}"/>
          </ac:spMkLst>
        </pc:spChg>
        <pc:spChg chg="mod">
          <ac:chgData name="Munz, Ashley" userId="30ddc907-075d-45ca-a9ef-986d493cb6f9" providerId="ADAL" clId="{1F57D439-D20F-4787-8CCF-A4F92DBA4E88}" dt="2023-10-06T18:11:02.195" v="138" actId="1076"/>
          <ac:spMkLst>
            <pc:docMk/>
            <pc:sldMk cId="194482985" sldId="1795"/>
            <ac:spMk id="26" creationId="{D9AA896D-7E43-A042-20A2-6D7F4A630BB7}"/>
          </ac:spMkLst>
        </pc:spChg>
        <pc:spChg chg="mod">
          <ac:chgData name="Munz, Ashley" userId="30ddc907-075d-45ca-a9ef-986d493cb6f9" providerId="ADAL" clId="{1F57D439-D20F-4787-8CCF-A4F92DBA4E88}" dt="2023-10-06T18:11:02.195" v="138" actId="1076"/>
          <ac:spMkLst>
            <pc:docMk/>
            <pc:sldMk cId="194482985" sldId="1795"/>
            <ac:spMk id="27" creationId="{0552A6F5-4816-7250-A9E2-23E3FEDE55A4}"/>
          </ac:spMkLst>
        </pc:spChg>
        <pc:spChg chg="mod">
          <ac:chgData name="Munz, Ashley" userId="30ddc907-075d-45ca-a9ef-986d493cb6f9" providerId="ADAL" clId="{1F57D439-D20F-4787-8CCF-A4F92DBA4E88}" dt="2023-10-06T18:11:02.195" v="138" actId="1076"/>
          <ac:spMkLst>
            <pc:docMk/>
            <pc:sldMk cId="194482985" sldId="1795"/>
            <ac:spMk id="28" creationId="{1A817630-F067-A871-62A4-DBE857B83B2E}"/>
          </ac:spMkLst>
        </pc:spChg>
        <pc:spChg chg="mod">
          <ac:chgData name="Munz, Ashley" userId="30ddc907-075d-45ca-a9ef-986d493cb6f9" providerId="ADAL" clId="{1F57D439-D20F-4787-8CCF-A4F92DBA4E88}" dt="2023-10-06T18:11:02.195" v="138" actId="1076"/>
          <ac:spMkLst>
            <pc:docMk/>
            <pc:sldMk cId="194482985" sldId="1795"/>
            <ac:spMk id="29" creationId="{4C772AD4-78E0-E4E9-D8F5-F679D0F4273A}"/>
          </ac:spMkLst>
        </pc:spChg>
        <pc:spChg chg="mod">
          <ac:chgData name="Munz, Ashley" userId="30ddc907-075d-45ca-a9ef-986d493cb6f9" providerId="ADAL" clId="{1F57D439-D20F-4787-8CCF-A4F92DBA4E88}" dt="2023-10-06T18:13:17.766" v="160" actId="207"/>
          <ac:spMkLst>
            <pc:docMk/>
            <pc:sldMk cId="194482985" sldId="1795"/>
            <ac:spMk id="30" creationId="{9125D271-2AED-49B2-9D8E-709152448D8D}"/>
          </ac:spMkLst>
        </pc:spChg>
        <pc:spChg chg="mod">
          <ac:chgData name="Munz, Ashley" userId="30ddc907-075d-45ca-a9ef-986d493cb6f9" providerId="ADAL" clId="{1F57D439-D20F-4787-8CCF-A4F92DBA4E88}" dt="2023-10-06T18:12:33.060" v="155" actId="207"/>
          <ac:spMkLst>
            <pc:docMk/>
            <pc:sldMk cId="194482985" sldId="1795"/>
            <ac:spMk id="31" creationId="{678B47BD-DFA5-C6C9-EA8E-7D60EF51354F}"/>
          </ac:spMkLst>
        </pc:spChg>
        <pc:grpChg chg="del mod">
          <ac:chgData name="Munz, Ashley" userId="30ddc907-075d-45ca-a9ef-986d493cb6f9" providerId="ADAL" clId="{1F57D439-D20F-4787-8CCF-A4F92DBA4E88}" dt="2023-10-06T18:10:46.015" v="134" actId="478"/>
          <ac:grpSpMkLst>
            <pc:docMk/>
            <pc:sldMk cId="194482985" sldId="1795"/>
            <ac:grpSpMk id="6" creationId="{81086E9C-F1C8-4522-8D96-3856C1C9738A}"/>
          </ac:grpSpMkLst>
        </pc:grpChg>
        <pc:grpChg chg="add mod">
          <ac:chgData name="Munz, Ashley" userId="30ddc907-075d-45ca-a9ef-986d493cb6f9" providerId="ADAL" clId="{1F57D439-D20F-4787-8CCF-A4F92DBA4E88}" dt="2023-10-06T18:11:02.195" v="138" actId="1076"/>
          <ac:grpSpMkLst>
            <pc:docMk/>
            <pc:sldMk cId="194482985" sldId="1795"/>
            <ac:grpSpMk id="13" creationId="{151EEB64-C24D-730A-C6F0-A974E22C63E3}"/>
          </ac:grpSpMkLst>
        </pc:grpChg>
        <pc:graphicFrameChg chg="add mod">
          <ac:chgData name="Munz, Ashley" userId="30ddc907-075d-45ca-a9ef-986d493cb6f9" providerId="ADAL" clId="{1F57D439-D20F-4787-8CCF-A4F92DBA4E88}" dt="2023-10-06T18:12:01.861" v="150"/>
          <ac:graphicFrameMkLst>
            <pc:docMk/>
            <pc:sldMk cId="194482985" sldId="1795"/>
            <ac:graphicFrameMk id="10" creationId="{FE854EB1-7AC8-6D1D-FD00-6CFED95BB37C}"/>
          </ac:graphicFrameMkLst>
        </pc:graphicFrameChg>
      </pc:sldChg>
      <pc:sldChg chg="addSp delSp modSp add mod ord">
        <pc:chgData name="Munz, Ashley" userId="30ddc907-075d-45ca-a9ef-986d493cb6f9" providerId="ADAL" clId="{1F57D439-D20F-4787-8CCF-A4F92DBA4E88}" dt="2023-10-06T18:14:44.657" v="174"/>
        <pc:sldMkLst>
          <pc:docMk/>
          <pc:sldMk cId="1236915829" sldId="1796"/>
        </pc:sldMkLst>
        <pc:spChg chg="mod">
          <ac:chgData name="Munz, Ashley" userId="30ddc907-075d-45ca-a9ef-986d493cb6f9" providerId="ADAL" clId="{1F57D439-D20F-4787-8CCF-A4F92DBA4E88}" dt="2023-10-06T18:14:02.084" v="166"/>
          <ac:spMkLst>
            <pc:docMk/>
            <pc:sldMk cId="1236915829" sldId="1796"/>
            <ac:spMk id="5" creationId="{92356609-2B1A-4174-94EF-9E780CE355E1}"/>
          </ac:spMkLst>
        </pc:spChg>
        <pc:spChg chg="del">
          <ac:chgData name="Munz, Ashley" userId="30ddc907-075d-45ca-a9ef-986d493cb6f9" providerId="ADAL" clId="{1F57D439-D20F-4787-8CCF-A4F92DBA4E88}" dt="2023-10-06T18:14:09.501" v="168" actId="478"/>
          <ac:spMkLst>
            <pc:docMk/>
            <pc:sldMk cId="1236915829" sldId="1796"/>
            <ac:spMk id="8" creationId="{9DAB7A0B-8428-D789-4F05-2748BC6C7401}"/>
          </ac:spMkLst>
        </pc:spChg>
        <pc:spChg chg="mod">
          <ac:chgData name="Munz, Ashley" userId="30ddc907-075d-45ca-a9ef-986d493cb6f9" providerId="ADAL" clId="{1F57D439-D20F-4787-8CCF-A4F92DBA4E88}" dt="2023-10-06T18:14:08.569" v="167" actId="6549"/>
          <ac:spMkLst>
            <pc:docMk/>
            <pc:sldMk cId="1236915829" sldId="1796"/>
            <ac:spMk id="13" creationId="{DEEACF99-0F63-0847-E1A2-0D55FF5DEEDF}"/>
          </ac:spMkLst>
        </pc:spChg>
        <pc:grpChg chg="del">
          <ac:chgData name="Munz, Ashley" userId="30ddc907-075d-45ca-a9ef-986d493cb6f9" providerId="ADAL" clId="{1F57D439-D20F-4787-8CCF-A4F92DBA4E88}" dt="2023-10-06T18:14:12.045" v="169" actId="478"/>
          <ac:grpSpMkLst>
            <pc:docMk/>
            <pc:sldMk cId="1236915829" sldId="1796"/>
            <ac:grpSpMk id="9" creationId="{E610F652-9C4B-3E48-1DD2-1F00C36FA0B0}"/>
          </ac:grpSpMkLst>
        </pc:grpChg>
        <pc:graphicFrameChg chg="add mod">
          <ac:chgData name="Munz, Ashley" userId="30ddc907-075d-45ca-a9ef-986d493cb6f9" providerId="ADAL" clId="{1F57D439-D20F-4787-8CCF-A4F92DBA4E88}" dt="2023-10-06T18:14:44.657" v="174"/>
          <ac:graphicFrameMkLst>
            <pc:docMk/>
            <pc:sldMk cId="1236915829" sldId="1796"/>
            <ac:graphicFrameMk id="4" creationId="{3C5EAE02-DCB3-0620-137B-318876E57393}"/>
          </ac:graphicFrameMkLst>
        </pc:graphicFrameChg>
      </pc:sldChg>
      <pc:sldChg chg="addSp delSp modSp add mod">
        <pc:chgData name="Munz, Ashley" userId="30ddc907-075d-45ca-a9ef-986d493cb6f9" providerId="ADAL" clId="{1F57D439-D20F-4787-8CCF-A4F92DBA4E88}" dt="2023-10-06T18:18:39.047" v="221" actId="1076"/>
        <pc:sldMkLst>
          <pc:docMk/>
          <pc:sldMk cId="471268039" sldId="1797"/>
        </pc:sldMkLst>
        <pc:spChg chg="mod">
          <ac:chgData name="Munz, Ashley" userId="30ddc907-075d-45ca-a9ef-986d493cb6f9" providerId="ADAL" clId="{1F57D439-D20F-4787-8CCF-A4F92DBA4E88}" dt="2023-10-06T18:15:34.927" v="176"/>
          <ac:spMkLst>
            <pc:docMk/>
            <pc:sldMk cId="471268039" sldId="1797"/>
            <ac:spMk id="5" creationId="{92356609-2B1A-4174-94EF-9E780CE355E1}"/>
          </ac:spMkLst>
        </pc:spChg>
        <pc:spChg chg="add mod">
          <ac:chgData name="Munz, Ashley" userId="30ddc907-075d-45ca-a9ef-986d493cb6f9" providerId="ADAL" clId="{1F57D439-D20F-4787-8CCF-A4F92DBA4E88}" dt="2023-10-06T18:18:39.047" v="221" actId="1076"/>
          <ac:spMkLst>
            <pc:docMk/>
            <pc:sldMk cId="471268039" sldId="1797"/>
            <ac:spMk id="7" creationId="{86C4E2D2-5D89-6BF2-4AC6-1ABCA17F0A8A}"/>
          </ac:spMkLst>
        </pc:spChg>
        <pc:spChg chg="add mod">
          <ac:chgData name="Munz, Ashley" userId="30ddc907-075d-45ca-a9ef-986d493cb6f9" providerId="ADAL" clId="{1F57D439-D20F-4787-8CCF-A4F92DBA4E88}" dt="2023-10-06T18:17:21.322" v="199" actId="1076"/>
          <ac:spMkLst>
            <pc:docMk/>
            <pc:sldMk cId="471268039" sldId="1797"/>
            <ac:spMk id="8" creationId="{7A7A573F-4E3B-71A8-5059-1A3A63ED3C67}"/>
          </ac:spMkLst>
        </pc:spChg>
        <pc:graphicFrameChg chg="del">
          <ac:chgData name="Munz, Ashley" userId="30ddc907-075d-45ca-a9ef-986d493cb6f9" providerId="ADAL" clId="{1F57D439-D20F-4787-8CCF-A4F92DBA4E88}" dt="2023-10-06T18:15:39.476" v="177" actId="478"/>
          <ac:graphicFrameMkLst>
            <pc:docMk/>
            <pc:sldMk cId="471268039" sldId="1797"/>
            <ac:graphicFrameMk id="4" creationId="{3C5EAE02-DCB3-0620-137B-318876E57393}"/>
          </ac:graphicFrameMkLst>
        </pc:graphicFrameChg>
        <pc:graphicFrameChg chg="add mod">
          <ac:chgData name="Munz, Ashley" userId="30ddc907-075d-45ca-a9ef-986d493cb6f9" providerId="ADAL" clId="{1F57D439-D20F-4787-8CCF-A4F92DBA4E88}" dt="2023-10-06T18:15:43.814" v="179" actId="1076"/>
          <ac:graphicFrameMkLst>
            <pc:docMk/>
            <pc:sldMk cId="471268039" sldId="1797"/>
            <ac:graphicFrameMk id="6" creationId="{172D97DD-0638-9777-5E49-97D100695D05}"/>
          </ac:graphicFrameMkLst>
        </pc:graphicFrameChg>
      </pc:sldChg>
      <pc:sldChg chg="modSp add mod ord">
        <pc:chgData name="Munz, Ashley" userId="30ddc907-075d-45ca-a9ef-986d493cb6f9" providerId="ADAL" clId="{1F57D439-D20F-4787-8CCF-A4F92DBA4E88}" dt="2023-10-06T18:21:14.518" v="300" actId="1035"/>
        <pc:sldMkLst>
          <pc:docMk/>
          <pc:sldMk cId="2596577653" sldId="1798"/>
        </pc:sldMkLst>
        <pc:spChg chg="mod">
          <ac:chgData name="Munz, Ashley" userId="30ddc907-075d-45ca-a9ef-986d493cb6f9" providerId="ADAL" clId="{1F57D439-D20F-4787-8CCF-A4F92DBA4E88}" dt="2023-10-06T18:21:14.518" v="300" actId="1035"/>
          <ac:spMkLst>
            <pc:docMk/>
            <pc:sldMk cId="2596577653" sldId="1798"/>
            <ac:spMk id="5" creationId="{92356609-2B1A-4174-94EF-9E780CE355E1}"/>
          </ac:spMkLst>
        </pc:spChg>
        <pc:spChg chg="mod">
          <ac:chgData name="Munz, Ashley" userId="30ddc907-075d-45ca-a9ef-986d493cb6f9" providerId="ADAL" clId="{1F57D439-D20F-4787-8CCF-A4F92DBA4E88}" dt="2023-10-06T18:21:14.518" v="300" actId="1035"/>
          <ac:spMkLst>
            <pc:docMk/>
            <pc:sldMk cId="2596577653" sldId="1798"/>
            <ac:spMk id="7" creationId="{45A028C0-7F01-45E1-9C5C-7DD418282D8B}"/>
          </ac:spMkLst>
        </pc:spChg>
      </pc:sldChg>
      <pc:sldChg chg="addSp delSp modSp add mod">
        <pc:chgData name="Munz, Ashley" userId="30ddc907-075d-45ca-a9ef-986d493cb6f9" providerId="ADAL" clId="{1F57D439-D20F-4787-8CCF-A4F92DBA4E88}" dt="2023-10-06T18:22:55.712" v="338"/>
        <pc:sldMkLst>
          <pc:docMk/>
          <pc:sldMk cId="3027547114" sldId="1799"/>
        </pc:sldMkLst>
        <pc:spChg chg="mod">
          <ac:chgData name="Munz, Ashley" userId="30ddc907-075d-45ca-a9ef-986d493cb6f9" providerId="ADAL" clId="{1F57D439-D20F-4787-8CCF-A4F92DBA4E88}" dt="2023-10-06T18:21:29.062" v="302"/>
          <ac:spMkLst>
            <pc:docMk/>
            <pc:sldMk cId="3027547114" sldId="1799"/>
            <ac:spMk id="5" creationId="{92356609-2B1A-4174-94EF-9E780CE355E1}"/>
          </ac:spMkLst>
        </pc:spChg>
        <pc:spChg chg="mod">
          <ac:chgData name="Munz, Ashley" userId="30ddc907-075d-45ca-a9ef-986d493cb6f9" providerId="ADAL" clId="{1F57D439-D20F-4787-8CCF-A4F92DBA4E88}" dt="2023-10-06T18:22:55.712" v="338"/>
          <ac:spMkLst>
            <pc:docMk/>
            <pc:sldMk cId="3027547114" sldId="1799"/>
            <ac:spMk id="7" creationId="{45A028C0-7F01-45E1-9C5C-7DD418282D8B}"/>
          </ac:spMkLst>
        </pc:spChg>
        <pc:picChg chg="add del">
          <ac:chgData name="Munz, Ashley" userId="30ddc907-075d-45ca-a9ef-986d493cb6f9" providerId="ADAL" clId="{1F57D439-D20F-4787-8CCF-A4F92DBA4E88}" dt="2023-10-06T18:21:59.305" v="315" actId="22"/>
          <ac:picMkLst>
            <pc:docMk/>
            <pc:sldMk cId="3027547114" sldId="1799"/>
            <ac:picMk id="6" creationId="{FDF54924-EF68-8D31-6E6E-04B75E422198}"/>
          </ac:picMkLst>
        </pc:picChg>
      </pc:sldChg>
      <pc:sldChg chg="addSp delSp modSp add mod ord">
        <pc:chgData name="Munz, Ashley" userId="30ddc907-075d-45ca-a9ef-986d493cb6f9" providerId="ADAL" clId="{1F57D439-D20F-4787-8CCF-A4F92DBA4E88}" dt="2023-10-06T18:35:07.638" v="482" actId="478"/>
        <pc:sldMkLst>
          <pc:docMk/>
          <pc:sldMk cId="483622810" sldId="1800"/>
        </pc:sldMkLst>
        <pc:spChg chg="add del">
          <ac:chgData name="Munz, Ashley" userId="30ddc907-075d-45ca-a9ef-986d493cb6f9" providerId="ADAL" clId="{1F57D439-D20F-4787-8CCF-A4F92DBA4E88}" dt="2023-10-06T18:35:07.638" v="482" actId="478"/>
          <ac:spMkLst>
            <pc:docMk/>
            <pc:sldMk cId="483622810" sldId="1800"/>
            <ac:spMk id="4" creationId="{C7213E59-74F1-C61A-2B0A-E6DE09FF22F2}"/>
          </ac:spMkLst>
        </pc:spChg>
        <pc:spChg chg="mod">
          <ac:chgData name="Munz, Ashley" userId="30ddc907-075d-45ca-a9ef-986d493cb6f9" providerId="ADAL" clId="{1F57D439-D20F-4787-8CCF-A4F92DBA4E88}" dt="2023-10-06T18:23:22.699" v="342"/>
          <ac:spMkLst>
            <pc:docMk/>
            <pc:sldMk cId="483622810" sldId="1800"/>
            <ac:spMk id="5" creationId="{92356609-2B1A-4174-94EF-9E780CE355E1}"/>
          </ac:spMkLst>
        </pc:spChg>
        <pc:spChg chg="mod">
          <ac:chgData name="Munz, Ashley" userId="30ddc907-075d-45ca-a9ef-986d493cb6f9" providerId="ADAL" clId="{1F57D439-D20F-4787-8CCF-A4F92DBA4E88}" dt="2023-10-06T18:23:39.172" v="348"/>
          <ac:spMkLst>
            <pc:docMk/>
            <pc:sldMk cId="483622810" sldId="1800"/>
            <ac:spMk id="7" creationId="{45A028C0-7F01-45E1-9C5C-7DD418282D8B}"/>
          </ac:spMkLst>
        </pc:spChg>
      </pc:sldChg>
      <pc:sldChg chg="addSp delSp modSp add mod ord">
        <pc:chgData name="Munz, Ashley" userId="30ddc907-075d-45ca-a9ef-986d493cb6f9" providerId="ADAL" clId="{1F57D439-D20F-4787-8CCF-A4F92DBA4E88}" dt="2023-10-06T18:26:11.453" v="411" actId="255"/>
        <pc:sldMkLst>
          <pc:docMk/>
          <pc:sldMk cId="1143699296" sldId="1801"/>
        </pc:sldMkLst>
        <pc:spChg chg="mod">
          <ac:chgData name="Munz, Ashley" userId="30ddc907-075d-45ca-a9ef-986d493cb6f9" providerId="ADAL" clId="{1F57D439-D20F-4787-8CCF-A4F92DBA4E88}" dt="2023-10-06T18:24:02.296" v="352"/>
          <ac:spMkLst>
            <pc:docMk/>
            <pc:sldMk cId="1143699296" sldId="1801"/>
            <ac:spMk id="5" creationId="{92356609-2B1A-4174-94EF-9E780CE355E1}"/>
          </ac:spMkLst>
        </pc:spChg>
        <pc:spChg chg="mod">
          <ac:chgData name="Munz, Ashley" userId="30ddc907-075d-45ca-a9ef-986d493cb6f9" providerId="ADAL" clId="{1F57D439-D20F-4787-8CCF-A4F92DBA4E88}" dt="2023-10-06T18:26:11.453" v="411" actId="255"/>
          <ac:spMkLst>
            <pc:docMk/>
            <pc:sldMk cId="1143699296" sldId="1801"/>
            <ac:spMk id="7" creationId="{45A028C0-7F01-45E1-9C5C-7DD418282D8B}"/>
          </ac:spMkLst>
        </pc:spChg>
        <pc:picChg chg="add del">
          <ac:chgData name="Munz, Ashley" userId="30ddc907-075d-45ca-a9ef-986d493cb6f9" providerId="ADAL" clId="{1F57D439-D20F-4787-8CCF-A4F92DBA4E88}" dt="2023-10-06T18:25:49.258" v="403" actId="22"/>
          <ac:picMkLst>
            <pc:docMk/>
            <pc:sldMk cId="1143699296" sldId="1801"/>
            <ac:picMk id="6" creationId="{312F4EF1-CBB0-BFB7-24E0-A9E57617E3F5}"/>
          </ac:picMkLst>
        </pc:picChg>
      </pc:sldChg>
      <pc:sldChg chg="modSp add mod">
        <pc:chgData name="Munz, Ashley" userId="30ddc907-075d-45ca-a9ef-986d493cb6f9" providerId="ADAL" clId="{1F57D439-D20F-4787-8CCF-A4F92DBA4E88}" dt="2023-10-06T18:31:57.689" v="436"/>
        <pc:sldMkLst>
          <pc:docMk/>
          <pc:sldMk cId="683679916" sldId="1802"/>
        </pc:sldMkLst>
        <pc:spChg chg="mod">
          <ac:chgData name="Munz, Ashley" userId="30ddc907-075d-45ca-a9ef-986d493cb6f9" providerId="ADAL" clId="{1F57D439-D20F-4787-8CCF-A4F92DBA4E88}" dt="2023-10-06T18:31:57.689" v="436"/>
          <ac:spMkLst>
            <pc:docMk/>
            <pc:sldMk cId="683679916" sldId="1802"/>
            <ac:spMk id="7" creationId="{45A028C0-7F01-45E1-9C5C-7DD418282D8B}"/>
          </ac:spMkLst>
        </pc:spChg>
      </pc:sldChg>
      <pc:sldChg chg="modSp add mod ord">
        <pc:chgData name="Munz, Ashley" userId="30ddc907-075d-45ca-a9ef-986d493cb6f9" providerId="ADAL" clId="{1F57D439-D20F-4787-8CCF-A4F92DBA4E88}" dt="2023-10-06T18:33:52.687" v="466"/>
        <pc:sldMkLst>
          <pc:docMk/>
          <pc:sldMk cId="1526060666" sldId="1803"/>
        </pc:sldMkLst>
        <pc:spChg chg="mod">
          <ac:chgData name="Munz, Ashley" userId="30ddc907-075d-45ca-a9ef-986d493cb6f9" providerId="ADAL" clId="{1F57D439-D20F-4787-8CCF-A4F92DBA4E88}" dt="2023-10-06T18:33:24.078" v="453"/>
          <ac:spMkLst>
            <pc:docMk/>
            <pc:sldMk cId="1526060666" sldId="1803"/>
            <ac:spMk id="5" creationId="{92356609-2B1A-4174-94EF-9E780CE355E1}"/>
          </ac:spMkLst>
        </pc:spChg>
        <pc:spChg chg="mod">
          <ac:chgData name="Munz, Ashley" userId="30ddc907-075d-45ca-a9ef-986d493cb6f9" providerId="ADAL" clId="{1F57D439-D20F-4787-8CCF-A4F92DBA4E88}" dt="2023-10-06T18:33:52.687" v="466"/>
          <ac:spMkLst>
            <pc:docMk/>
            <pc:sldMk cId="1526060666" sldId="1803"/>
            <ac:spMk id="7" creationId="{45A028C0-7F01-45E1-9C5C-7DD418282D8B}"/>
          </ac:spMkLst>
        </pc:spChg>
      </pc:sldChg>
      <pc:sldChg chg="add">
        <pc:chgData name="Munz, Ashley" userId="30ddc907-075d-45ca-a9ef-986d493cb6f9" providerId="ADAL" clId="{1F57D439-D20F-4787-8CCF-A4F92DBA4E88}" dt="2023-10-06T18:33:17.214" v="452" actId="2890"/>
        <pc:sldMkLst>
          <pc:docMk/>
          <pc:sldMk cId="1154974187" sldId="1804"/>
        </pc:sldMkLst>
      </pc:sldChg>
      <pc:sldChg chg="addSp delSp modSp add mod ord">
        <pc:chgData name="Munz, Ashley" userId="30ddc907-075d-45ca-a9ef-986d493cb6f9" providerId="ADAL" clId="{1F57D439-D20F-4787-8CCF-A4F92DBA4E88}" dt="2023-10-06T18:35:17.802" v="529" actId="478"/>
        <pc:sldMkLst>
          <pc:docMk/>
          <pc:sldMk cId="2088150265" sldId="1805"/>
        </pc:sldMkLst>
        <pc:spChg chg="add del mod">
          <ac:chgData name="Munz, Ashley" userId="30ddc907-075d-45ca-a9ef-986d493cb6f9" providerId="ADAL" clId="{1F57D439-D20F-4787-8CCF-A4F92DBA4E88}" dt="2023-10-06T18:35:17.802" v="529" actId="478"/>
          <ac:spMkLst>
            <pc:docMk/>
            <pc:sldMk cId="2088150265" sldId="1805"/>
            <ac:spMk id="4" creationId="{63E2C764-6D1C-0BD8-2252-9F3BD384D8AB}"/>
          </ac:spMkLst>
        </pc:spChg>
        <pc:spChg chg="mod">
          <ac:chgData name="Munz, Ashley" userId="30ddc907-075d-45ca-a9ef-986d493cb6f9" providerId="ADAL" clId="{1F57D439-D20F-4787-8CCF-A4F92DBA4E88}" dt="2023-10-06T18:35:15.743" v="528" actId="1035"/>
          <ac:spMkLst>
            <pc:docMk/>
            <pc:sldMk cId="2088150265" sldId="1805"/>
            <ac:spMk id="5" creationId="{92356609-2B1A-4174-94EF-9E780CE355E1}"/>
          </ac:spMkLst>
        </pc:spChg>
        <pc:spChg chg="mod">
          <ac:chgData name="Munz, Ashley" userId="30ddc907-075d-45ca-a9ef-986d493cb6f9" providerId="ADAL" clId="{1F57D439-D20F-4787-8CCF-A4F92DBA4E88}" dt="2023-10-06T18:35:15.743" v="528" actId="1035"/>
          <ac:spMkLst>
            <pc:docMk/>
            <pc:sldMk cId="2088150265" sldId="1805"/>
            <ac:spMk id="7" creationId="{45A028C0-7F01-45E1-9C5C-7DD418282D8B}"/>
          </ac:spMkLst>
        </pc:spChg>
      </pc:sldChg>
      <pc:sldChg chg="modSp add mod">
        <pc:chgData name="Munz, Ashley" userId="30ddc907-075d-45ca-a9ef-986d493cb6f9" providerId="ADAL" clId="{1F57D439-D20F-4787-8CCF-A4F92DBA4E88}" dt="2023-10-06T18:36:06.645" v="548"/>
        <pc:sldMkLst>
          <pc:docMk/>
          <pc:sldMk cId="3644884689" sldId="1806"/>
        </pc:sldMkLst>
        <pc:spChg chg="mod">
          <ac:chgData name="Munz, Ashley" userId="30ddc907-075d-45ca-a9ef-986d493cb6f9" providerId="ADAL" clId="{1F57D439-D20F-4787-8CCF-A4F92DBA4E88}" dt="2023-10-06T18:36:06.645" v="548"/>
          <ac:spMkLst>
            <pc:docMk/>
            <pc:sldMk cId="3644884689" sldId="1806"/>
            <ac:spMk id="7" creationId="{45A028C0-7F01-45E1-9C5C-7DD418282D8B}"/>
          </ac:spMkLst>
        </pc:spChg>
      </pc:sldChg>
      <pc:sldChg chg="modSp add mod">
        <pc:chgData name="Munz, Ashley" userId="30ddc907-075d-45ca-a9ef-986d493cb6f9" providerId="ADAL" clId="{1F57D439-D20F-4787-8CCF-A4F92DBA4E88}" dt="2023-10-06T18:37:52.349" v="573"/>
        <pc:sldMkLst>
          <pc:docMk/>
          <pc:sldMk cId="2204807140" sldId="1807"/>
        </pc:sldMkLst>
        <pc:spChg chg="mod">
          <ac:chgData name="Munz, Ashley" userId="30ddc907-075d-45ca-a9ef-986d493cb6f9" providerId="ADAL" clId="{1F57D439-D20F-4787-8CCF-A4F92DBA4E88}" dt="2023-10-06T18:36:25.013" v="550"/>
          <ac:spMkLst>
            <pc:docMk/>
            <pc:sldMk cId="2204807140" sldId="1807"/>
            <ac:spMk id="5" creationId="{92356609-2B1A-4174-94EF-9E780CE355E1}"/>
          </ac:spMkLst>
        </pc:spChg>
        <pc:spChg chg="mod">
          <ac:chgData name="Munz, Ashley" userId="30ddc907-075d-45ca-a9ef-986d493cb6f9" providerId="ADAL" clId="{1F57D439-D20F-4787-8CCF-A4F92DBA4E88}" dt="2023-10-06T18:37:52.349" v="573"/>
          <ac:spMkLst>
            <pc:docMk/>
            <pc:sldMk cId="2204807140" sldId="1807"/>
            <ac:spMk id="7" creationId="{45A028C0-7F01-45E1-9C5C-7DD418282D8B}"/>
          </ac:spMkLst>
        </pc:spChg>
      </pc:sldChg>
      <pc:sldChg chg="addSp delSp modSp add mod ord">
        <pc:chgData name="Munz, Ashley" userId="30ddc907-075d-45ca-a9ef-986d493cb6f9" providerId="ADAL" clId="{1F57D439-D20F-4787-8CCF-A4F92DBA4E88}" dt="2023-10-06T18:39:01.196" v="611" actId="1076"/>
        <pc:sldMkLst>
          <pc:docMk/>
          <pc:sldMk cId="1327185706" sldId="1808"/>
        </pc:sldMkLst>
        <pc:spChg chg="mod">
          <ac:chgData name="Munz, Ashley" userId="30ddc907-075d-45ca-a9ef-986d493cb6f9" providerId="ADAL" clId="{1F57D439-D20F-4787-8CCF-A4F92DBA4E88}" dt="2023-10-06T18:38:19.047" v="598" actId="20577"/>
          <ac:spMkLst>
            <pc:docMk/>
            <pc:sldMk cId="1327185706" sldId="1808"/>
            <ac:spMk id="5" creationId="{92356609-2B1A-4174-94EF-9E780CE355E1}"/>
          </ac:spMkLst>
        </pc:spChg>
        <pc:picChg chg="add del">
          <ac:chgData name="Munz, Ashley" userId="30ddc907-075d-45ca-a9ef-986d493cb6f9" providerId="ADAL" clId="{1F57D439-D20F-4787-8CCF-A4F92DBA4E88}" dt="2023-10-06T18:38:38.007" v="607" actId="478"/>
          <ac:picMkLst>
            <pc:docMk/>
            <pc:sldMk cId="1327185706" sldId="1808"/>
            <ac:picMk id="4" creationId="{04AFD7B2-F86F-1A6D-2087-406BDD03911F}"/>
          </ac:picMkLst>
        </pc:picChg>
        <pc:picChg chg="add del mod">
          <ac:chgData name="Munz, Ashley" userId="30ddc907-075d-45ca-a9ef-986d493cb6f9" providerId="ADAL" clId="{1F57D439-D20F-4787-8CCF-A4F92DBA4E88}" dt="2023-10-06T18:38:28.703" v="603"/>
          <ac:picMkLst>
            <pc:docMk/>
            <pc:sldMk cId="1327185706" sldId="1808"/>
            <ac:picMk id="6" creationId="{9DB2C325-1965-FEF4-730E-5C5D77A726CF}"/>
          </ac:picMkLst>
        </pc:picChg>
        <pc:picChg chg="add mod">
          <ac:chgData name="Munz, Ashley" userId="30ddc907-075d-45ca-a9ef-986d493cb6f9" providerId="ADAL" clId="{1F57D439-D20F-4787-8CCF-A4F92DBA4E88}" dt="2023-10-06T18:39:01.196" v="611" actId="1076"/>
          <ac:picMkLst>
            <pc:docMk/>
            <pc:sldMk cId="1327185706" sldId="1808"/>
            <ac:picMk id="7" creationId="{DB5AE058-651D-1C9E-0BD4-3C08681AAAE1}"/>
          </ac:picMkLst>
        </pc:picChg>
      </pc:sldChg>
      <pc:sldChg chg="addSp delSp modSp add mod">
        <pc:chgData name="Munz, Ashley" userId="30ddc907-075d-45ca-a9ef-986d493cb6f9" providerId="ADAL" clId="{1F57D439-D20F-4787-8CCF-A4F92DBA4E88}" dt="2023-10-06T18:40:53.550" v="660" actId="1037"/>
        <pc:sldMkLst>
          <pc:docMk/>
          <pc:sldMk cId="3447606346" sldId="1809"/>
        </pc:sldMkLst>
        <pc:spChg chg="mod">
          <ac:chgData name="Munz, Ashley" userId="30ddc907-075d-45ca-a9ef-986d493cb6f9" providerId="ADAL" clId="{1F57D439-D20F-4787-8CCF-A4F92DBA4E88}" dt="2023-10-06T18:39:19.411" v="613"/>
          <ac:spMkLst>
            <pc:docMk/>
            <pc:sldMk cId="3447606346" sldId="1809"/>
            <ac:spMk id="5" creationId="{92356609-2B1A-4174-94EF-9E780CE355E1}"/>
          </ac:spMkLst>
        </pc:spChg>
        <pc:picChg chg="add mod">
          <ac:chgData name="Munz, Ashley" userId="30ddc907-075d-45ca-a9ef-986d493cb6f9" providerId="ADAL" clId="{1F57D439-D20F-4787-8CCF-A4F92DBA4E88}" dt="2023-10-06T18:40:53.550" v="660" actId="1037"/>
          <ac:picMkLst>
            <pc:docMk/>
            <pc:sldMk cId="3447606346" sldId="1809"/>
            <ac:picMk id="4" creationId="{2B1F64C4-F745-6878-399E-D9F5CC94F06E}"/>
          </ac:picMkLst>
        </pc:picChg>
        <pc:picChg chg="add del mod">
          <ac:chgData name="Munz, Ashley" userId="30ddc907-075d-45ca-a9ef-986d493cb6f9" providerId="ADAL" clId="{1F57D439-D20F-4787-8CCF-A4F92DBA4E88}" dt="2023-10-06T18:40:25.530" v="625" actId="478"/>
          <ac:picMkLst>
            <pc:docMk/>
            <pc:sldMk cId="3447606346" sldId="1809"/>
            <ac:picMk id="6" creationId="{9A0E7324-AA82-E295-4F78-F898CF857035}"/>
          </ac:picMkLst>
        </pc:picChg>
        <pc:picChg chg="del">
          <ac:chgData name="Munz, Ashley" userId="30ddc907-075d-45ca-a9ef-986d493cb6f9" providerId="ADAL" clId="{1F57D439-D20F-4787-8CCF-A4F92DBA4E88}" dt="2023-10-06T18:39:21.447" v="614" actId="478"/>
          <ac:picMkLst>
            <pc:docMk/>
            <pc:sldMk cId="3447606346" sldId="1809"/>
            <ac:picMk id="7" creationId="{DB5AE058-651D-1C9E-0BD4-3C08681AAAE1}"/>
          </ac:picMkLst>
        </pc:picChg>
        <pc:picChg chg="add mod">
          <ac:chgData name="Munz, Ashley" userId="30ddc907-075d-45ca-a9ef-986d493cb6f9" providerId="ADAL" clId="{1F57D439-D20F-4787-8CCF-A4F92DBA4E88}" dt="2023-10-06T18:40:46.414" v="656" actId="1036"/>
          <ac:picMkLst>
            <pc:docMk/>
            <pc:sldMk cId="3447606346" sldId="1809"/>
            <ac:picMk id="8" creationId="{26CBA3C2-B9C5-F718-3112-584D50F257F1}"/>
          </ac:picMkLst>
        </pc:picChg>
      </pc:sldChg>
      <pc:sldChg chg="modSp add mod ord">
        <pc:chgData name="Munz, Ashley" userId="30ddc907-075d-45ca-a9ef-986d493cb6f9" providerId="ADAL" clId="{1F57D439-D20F-4787-8CCF-A4F92DBA4E88}" dt="2023-10-06T18:41:22.544" v="670" actId="20577"/>
        <pc:sldMkLst>
          <pc:docMk/>
          <pc:sldMk cId="2030574886" sldId="1810"/>
        </pc:sldMkLst>
        <pc:spChg chg="mod">
          <ac:chgData name="Munz, Ashley" userId="30ddc907-075d-45ca-a9ef-986d493cb6f9" providerId="ADAL" clId="{1F57D439-D20F-4787-8CCF-A4F92DBA4E88}" dt="2023-10-06T18:41:11.102" v="664"/>
          <ac:spMkLst>
            <pc:docMk/>
            <pc:sldMk cId="2030574886" sldId="1810"/>
            <ac:spMk id="5" creationId="{92356609-2B1A-4174-94EF-9E780CE355E1}"/>
          </ac:spMkLst>
        </pc:spChg>
        <pc:spChg chg="mod">
          <ac:chgData name="Munz, Ashley" userId="30ddc907-075d-45ca-a9ef-986d493cb6f9" providerId="ADAL" clId="{1F57D439-D20F-4787-8CCF-A4F92DBA4E88}" dt="2023-10-06T18:41:22.544" v="670" actId="20577"/>
          <ac:spMkLst>
            <pc:docMk/>
            <pc:sldMk cId="2030574886" sldId="1810"/>
            <ac:spMk id="7" creationId="{45A028C0-7F01-45E1-9C5C-7DD418282D8B}"/>
          </ac:spMkLst>
        </pc:spChg>
      </pc:sldChg>
      <pc:sldChg chg="modSp add mod ord">
        <pc:chgData name="Munz, Ashley" userId="30ddc907-075d-45ca-a9ef-986d493cb6f9" providerId="ADAL" clId="{1F57D439-D20F-4787-8CCF-A4F92DBA4E88}" dt="2023-10-06T18:42:05.161" v="686"/>
        <pc:sldMkLst>
          <pc:docMk/>
          <pc:sldMk cId="1903754998" sldId="1811"/>
        </pc:sldMkLst>
        <pc:spChg chg="mod">
          <ac:chgData name="Munz, Ashley" userId="30ddc907-075d-45ca-a9ef-986d493cb6f9" providerId="ADAL" clId="{1F57D439-D20F-4787-8CCF-A4F92DBA4E88}" dt="2023-10-06T18:41:40.927" v="674"/>
          <ac:spMkLst>
            <pc:docMk/>
            <pc:sldMk cId="1903754998" sldId="1811"/>
            <ac:spMk id="5" creationId="{92356609-2B1A-4174-94EF-9E780CE355E1}"/>
          </ac:spMkLst>
        </pc:spChg>
        <pc:spChg chg="mod">
          <ac:chgData name="Munz, Ashley" userId="30ddc907-075d-45ca-a9ef-986d493cb6f9" providerId="ADAL" clId="{1F57D439-D20F-4787-8CCF-A4F92DBA4E88}" dt="2023-10-06T18:42:05.161" v="686"/>
          <ac:spMkLst>
            <pc:docMk/>
            <pc:sldMk cId="1903754998" sldId="1811"/>
            <ac:spMk id="7" creationId="{45A028C0-7F01-45E1-9C5C-7DD418282D8B}"/>
          </ac:spMkLst>
        </pc:spChg>
      </pc:sldChg>
      <pc:sldChg chg="modSp add mod">
        <pc:chgData name="Munz, Ashley" userId="30ddc907-075d-45ca-a9ef-986d493cb6f9" providerId="ADAL" clId="{1F57D439-D20F-4787-8CCF-A4F92DBA4E88}" dt="2023-10-06T18:42:41.118" v="706"/>
        <pc:sldMkLst>
          <pc:docMk/>
          <pc:sldMk cId="3522892331" sldId="1812"/>
        </pc:sldMkLst>
        <pc:spChg chg="mod">
          <ac:chgData name="Munz, Ashley" userId="30ddc907-075d-45ca-a9ef-986d493cb6f9" providerId="ADAL" clId="{1F57D439-D20F-4787-8CCF-A4F92DBA4E88}" dt="2023-10-06T18:42:18.010" v="688"/>
          <ac:spMkLst>
            <pc:docMk/>
            <pc:sldMk cId="3522892331" sldId="1812"/>
            <ac:spMk id="5" creationId="{92356609-2B1A-4174-94EF-9E780CE355E1}"/>
          </ac:spMkLst>
        </pc:spChg>
        <pc:spChg chg="mod">
          <ac:chgData name="Munz, Ashley" userId="30ddc907-075d-45ca-a9ef-986d493cb6f9" providerId="ADAL" clId="{1F57D439-D20F-4787-8CCF-A4F92DBA4E88}" dt="2023-10-06T18:42:41.118" v="706"/>
          <ac:spMkLst>
            <pc:docMk/>
            <pc:sldMk cId="3522892331" sldId="1812"/>
            <ac:spMk id="7" creationId="{45A028C0-7F01-45E1-9C5C-7DD418282D8B}"/>
          </ac:spMkLst>
        </pc:spChg>
      </pc:sldChg>
      <pc:sldChg chg="modSp add mod">
        <pc:chgData name="Munz, Ashley" userId="30ddc907-075d-45ca-a9ef-986d493cb6f9" providerId="ADAL" clId="{1F57D439-D20F-4787-8CCF-A4F92DBA4E88}" dt="2023-10-06T18:43:22.119" v="720"/>
        <pc:sldMkLst>
          <pc:docMk/>
          <pc:sldMk cId="585078433" sldId="1813"/>
        </pc:sldMkLst>
        <pc:spChg chg="mod">
          <ac:chgData name="Munz, Ashley" userId="30ddc907-075d-45ca-a9ef-986d493cb6f9" providerId="ADAL" clId="{1F57D439-D20F-4787-8CCF-A4F92DBA4E88}" dt="2023-10-06T18:42:52.199" v="708"/>
          <ac:spMkLst>
            <pc:docMk/>
            <pc:sldMk cId="585078433" sldId="1813"/>
            <ac:spMk id="5" creationId="{92356609-2B1A-4174-94EF-9E780CE355E1}"/>
          </ac:spMkLst>
        </pc:spChg>
        <pc:spChg chg="mod">
          <ac:chgData name="Munz, Ashley" userId="30ddc907-075d-45ca-a9ef-986d493cb6f9" providerId="ADAL" clId="{1F57D439-D20F-4787-8CCF-A4F92DBA4E88}" dt="2023-10-06T18:43:22.119" v="720"/>
          <ac:spMkLst>
            <pc:docMk/>
            <pc:sldMk cId="585078433" sldId="1813"/>
            <ac:spMk id="7" creationId="{45A028C0-7F01-45E1-9C5C-7DD418282D8B}"/>
          </ac:spMkLst>
        </pc:spChg>
      </pc:sldChg>
      <pc:sldChg chg="addSp delSp modSp add mod ord">
        <pc:chgData name="Munz, Ashley" userId="30ddc907-075d-45ca-a9ef-986d493cb6f9" providerId="ADAL" clId="{1F57D439-D20F-4787-8CCF-A4F92DBA4E88}" dt="2023-10-06T18:44:13.938" v="733" actId="1076"/>
        <pc:sldMkLst>
          <pc:docMk/>
          <pc:sldMk cId="1652249298" sldId="1814"/>
        </pc:sldMkLst>
        <pc:spChg chg="mod">
          <ac:chgData name="Munz, Ashley" userId="30ddc907-075d-45ca-a9ef-986d493cb6f9" providerId="ADAL" clId="{1F57D439-D20F-4787-8CCF-A4F92DBA4E88}" dt="2023-10-06T18:43:49.512" v="726" actId="20577"/>
          <ac:spMkLst>
            <pc:docMk/>
            <pc:sldMk cId="1652249298" sldId="1814"/>
            <ac:spMk id="5" creationId="{92356609-2B1A-4174-94EF-9E780CE355E1}"/>
          </ac:spMkLst>
        </pc:spChg>
        <pc:picChg chg="del">
          <ac:chgData name="Munz, Ashley" userId="30ddc907-075d-45ca-a9ef-986d493cb6f9" providerId="ADAL" clId="{1F57D439-D20F-4787-8CCF-A4F92DBA4E88}" dt="2023-10-06T18:43:50.699" v="727" actId="478"/>
          <ac:picMkLst>
            <pc:docMk/>
            <pc:sldMk cId="1652249298" sldId="1814"/>
            <ac:picMk id="4" creationId="{2B1F64C4-F745-6878-399E-D9F5CC94F06E}"/>
          </ac:picMkLst>
        </pc:picChg>
        <pc:picChg chg="add mod">
          <ac:chgData name="Munz, Ashley" userId="30ddc907-075d-45ca-a9ef-986d493cb6f9" providerId="ADAL" clId="{1F57D439-D20F-4787-8CCF-A4F92DBA4E88}" dt="2023-10-06T18:44:13.938" v="733" actId="1076"/>
          <ac:picMkLst>
            <pc:docMk/>
            <pc:sldMk cId="1652249298" sldId="1814"/>
            <ac:picMk id="6" creationId="{953EDF0D-5DAD-0A76-171E-C02B596C16A9}"/>
          </ac:picMkLst>
        </pc:picChg>
        <pc:picChg chg="del">
          <ac:chgData name="Munz, Ashley" userId="30ddc907-075d-45ca-a9ef-986d493cb6f9" providerId="ADAL" clId="{1F57D439-D20F-4787-8CCF-A4F92DBA4E88}" dt="2023-10-06T18:43:51.316" v="728" actId="478"/>
          <ac:picMkLst>
            <pc:docMk/>
            <pc:sldMk cId="1652249298" sldId="1814"/>
            <ac:picMk id="8" creationId="{26CBA3C2-B9C5-F718-3112-584D50F257F1}"/>
          </ac:picMkLst>
        </pc:picChg>
      </pc:sldChg>
      <pc:sldChg chg="addSp delSp modSp add mod">
        <pc:chgData name="Munz, Ashley" userId="30ddc907-075d-45ca-a9ef-986d493cb6f9" providerId="ADAL" clId="{1F57D439-D20F-4787-8CCF-A4F92DBA4E88}" dt="2023-10-06T18:44:49.664" v="771" actId="14100"/>
        <pc:sldMkLst>
          <pc:docMk/>
          <pc:sldMk cId="1866884618" sldId="1815"/>
        </pc:sldMkLst>
        <pc:spChg chg="mod">
          <ac:chgData name="Munz, Ashley" userId="30ddc907-075d-45ca-a9ef-986d493cb6f9" providerId="ADAL" clId="{1F57D439-D20F-4787-8CCF-A4F92DBA4E88}" dt="2023-10-06T18:44:27.539" v="742" actId="20577"/>
          <ac:spMkLst>
            <pc:docMk/>
            <pc:sldMk cId="1866884618" sldId="1815"/>
            <ac:spMk id="5" creationId="{92356609-2B1A-4174-94EF-9E780CE355E1}"/>
          </ac:spMkLst>
        </pc:spChg>
        <pc:picChg chg="add mod">
          <ac:chgData name="Munz, Ashley" userId="30ddc907-075d-45ca-a9ef-986d493cb6f9" providerId="ADAL" clId="{1F57D439-D20F-4787-8CCF-A4F92DBA4E88}" dt="2023-10-06T18:44:49.664" v="771" actId="14100"/>
          <ac:picMkLst>
            <pc:docMk/>
            <pc:sldMk cId="1866884618" sldId="1815"/>
            <ac:picMk id="4" creationId="{58BF5BDD-3184-2CF5-07FB-B6D64B40096D}"/>
          </ac:picMkLst>
        </pc:picChg>
        <pc:picChg chg="del">
          <ac:chgData name="Munz, Ashley" userId="30ddc907-075d-45ca-a9ef-986d493cb6f9" providerId="ADAL" clId="{1F57D439-D20F-4787-8CCF-A4F92DBA4E88}" dt="2023-10-06T18:44:40.958" v="746" actId="478"/>
          <ac:picMkLst>
            <pc:docMk/>
            <pc:sldMk cId="1866884618" sldId="1815"/>
            <ac:picMk id="6" creationId="{953EDF0D-5DAD-0A76-171E-C02B596C16A9}"/>
          </ac:picMkLst>
        </pc:picChg>
      </pc:sldChg>
      <pc:sldChg chg="modSp add del mod ord">
        <pc:chgData name="Munz, Ashley" userId="30ddc907-075d-45ca-a9ef-986d493cb6f9" providerId="ADAL" clId="{1F57D439-D20F-4787-8CCF-A4F92DBA4E88}" dt="2023-10-06T18:47:33.433" v="888" actId="2696"/>
        <pc:sldMkLst>
          <pc:docMk/>
          <pc:sldMk cId="100051212" sldId="1816"/>
        </pc:sldMkLst>
        <pc:spChg chg="mod">
          <ac:chgData name="Munz, Ashley" userId="30ddc907-075d-45ca-a9ef-986d493cb6f9" providerId="ADAL" clId="{1F57D439-D20F-4787-8CCF-A4F92DBA4E88}" dt="2023-10-06T18:45:14.735" v="775"/>
          <ac:spMkLst>
            <pc:docMk/>
            <pc:sldMk cId="100051212" sldId="1816"/>
            <ac:spMk id="5" creationId="{92356609-2B1A-4174-94EF-9E780CE355E1}"/>
          </ac:spMkLst>
        </pc:spChg>
        <pc:spChg chg="mod">
          <ac:chgData name="Munz, Ashley" userId="30ddc907-075d-45ca-a9ef-986d493cb6f9" providerId="ADAL" clId="{1F57D439-D20F-4787-8CCF-A4F92DBA4E88}" dt="2023-10-06T18:45:59.001" v="792"/>
          <ac:spMkLst>
            <pc:docMk/>
            <pc:sldMk cId="100051212" sldId="1816"/>
            <ac:spMk id="7" creationId="{45A028C0-7F01-45E1-9C5C-7DD418282D8B}"/>
          </ac:spMkLst>
        </pc:spChg>
      </pc:sldChg>
      <pc:sldChg chg="addSp delSp modSp add mod ord">
        <pc:chgData name="Munz, Ashley" userId="30ddc907-075d-45ca-a9ef-986d493cb6f9" providerId="ADAL" clId="{1F57D439-D20F-4787-8CCF-A4F92DBA4E88}" dt="2023-10-06T18:46:35.143" v="836" actId="478"/>
        <pc:sldMkLst>
          <pc:docMk/>
          <pc:sldMk cId="1215683050" sldId="1817"/>
        </pc:sldMkLst>
        <pc:spChg chg="mod">
          <ac:chgData name="Munz, Ashley" userId="30ddc907-075d-45ca-a9ef-986d493cb6f9" providerId="ADAL" clId="{1F57D439-D20F-4787-8CCF-A4F92DBA4E88}" dt="2023-10-06T18:46:15.497" v="815" actId="20577"/>
          <ac:spMkLst>
            <pc:docMk/>
            <pc:sldMk cId="1215683050" sldId="1817"/>
            <ac:spMk id="5" creationId="{92356609-2B1A-4174-94EF-9E780CE355E1}"/>
          </ac:spMkLst>
        </pc:spChg>
        <pc:picChg chg="del">
          <ac:chgData name="Munz, Ashley" userId="30ddc907-075d-45ca-a9ef-986d493cb6f9" providerId="ADAL" clId="{1F57D439-D20F-4787-8CCF-A4F92DBA4E88}" dt="2023-10-06T18:46:35.143" v="836" actId="478"/>
          <ac:picMkLst>
            <pc:docMk/>
            <pc:sldMk cId="1215683050" sldId="1817"/>
            <ac:picMk id="4" creationId="{58BF5BDD-3184-2CF5-07FB-B6D64B40096D}"/>
          </ac:picMkLst>
        </pc:picChg>
        <pc:picChg chg="add mod">
          <ac:chgData name="Munz, Ashley" userId="30ddc907-075d-45ca-a9ef-986d493cb6f9" providerId="ADAL" clId="{1F57D439-D20F-4787-8CCF-A4F92DBA4E88}" dt="2023-10-06T18:46:33.608" v="835" actId="14100"/>
          <ac:picMkLst>
            <pc:docMk/>
            <pc:sldMk cId="1215683050" sldId="1817"/>
            <ac:picMk id="6" creationId="{640A5BD2-6945-3BE7-601D-1B11398BE06C}"/>
          </ac:picMkLst>
        </pc:picChg>
      </pc:sldChg>
      <pc:sldChg chg="addSp delSp modSp add mod">
        <pc:chgData name="Munz, Ashley" userId="30ddc907-075d-45ca-a9ef-986d493cb6f9" providerId="ADAL" clId="{1F57D439-D20F-4787-8CCF-A4F92DBA4E88}" dt="2023-10-06T18:47:25.816" v="886" actId="14100"/>
        <pc:sldMkLst>
          <pc:docMk/>
          <pc:sldMk cId="4140825542" sldId="1818"/>
        </pc:sldMkLst>
        <pc:spChg chg="mod">
          <ac:chgData name="Munz, Ashley" userId="30ddc907-075d-45ca-a9ef-986d493cb6f9" providerId="ADAL" clId="{1F57D439-D20F-4787-8CCF-A4F92DBA4E88}" dt="2023-10-06T18:47:02.459" v="874" actId="20577"/>
          <ac:spMkLst>
            <pc:docMk/>
            <pc:sldMk cId="4140825542" sldId="1818"/>
            <ac:spMk id="5" creationId="{92356609-2B1A-4174-94EF-9E780CE355E1}"/>
          </ac:spMkLst>
        </pc:spChg>
        <pc:picChg chg="add mod">
          <ac:chgData name="Munz, Ashley" userId="30ddc907-075d-45ca-a9ef-986d493cb6f9" providerId="ADAL" clId="{1F57D439-D20F-4787-8CCF-A4F92DBA4E88}" dt="2023-10-06T18:47:25.816" v="886" actId="14100"/>
          <ac:picMkLst>
            <pc:docMk/>
            <pc:sldMk cId="4140825542" sldId="1818"/>
            <ac:picMk id="4" creationId="{A47D7771-3586-091D-B0C4-47C4D71A2B2F}"/>
          </ac:picMkLst>
        </pc:picChg>
        <pc:picChg chg="del">
          <ac:chgData name="Munz, Ashley" userId="30ddc907-075d-45ca-a9ef-986d493cb6f9" providerId="ADAL" clId="{1F57D439-D20F-4787-8CCF-A4F92DBA4E88}" dt="2023-10-06T18:47:22.269" v="885" actId="478"/>
          <ac:picMkLst>
            <pc:docMk/>
            <pc:sldMk cId="4140825542" sldId="1818"/>
            <ac:picMk id="6" creationId="{640A5BD2-6945-3BE7-601D-1B11398BE06C}"/>
          </ac:picMkLst>
        </pc:picChg>
      </pc:sldChg>
      <pc:sldChg chg="modSp add mod ord">
        <pc:chgData name="Munz, Ashley" userId="30ddc907-075d-45ca-a9ef-986d493cb6f9" providerId="ADAL" clId="{1F57D439-D20F-4787-8CCF-A4F92DBA4E88}" dt="2023-10-06T18:47:57.766" v="898"/>
        <pc:sldMkLst>
          <pc:docMk/>
          <pc:sldMk cId="327748461" sldId="1819"/>
        </pc:sldMkLst>
        <pc:spChg chg="mod">
          <ac:chgData name="Munz, Ashley" userId="30ddc907-075d-45ca-a9ef-986d493cb6f9" providerId="ADAL" clId="{1F57D439-D20F-4787-8CCF-A4F92DBA4E88}" dt="2023-10-06T18:47:57.766" v="898"/>
          <ac:spMkLst>
            <pc:docMk/>
            <pc:sldMk cId="327748461" sldId="1819"/>
            <ac:spMk id="7" creationId="{45A028C0-7F01-45E1-9C5C-7DD418282D8B}"/>
          </ac:spMkLst>
        </pc:spChg>
      </pc:sldChg>
      <pc:sldChg chg="modSp add mod ord">
        <pc:chgData name="Munz, Ashley" userId="30ddc907-075d-45ca-a9ef-986d493cb6f9" providerId="ADAL" clId="{1F57D439-D20F-4787-8CCF-A4F92DBA4E88}" dt="2023-10-06T18:52:55.999" v="962" actId="1035"/>
        <pc:sldMkLst>
          <pc:docMk/>
          <pc:sldMk cId="146352035" sldId="1820"/>
        </pc:sldMkLst>
        <pc:spChg chg="mod">
          <ac:chgData name="Munz, Ashley" userId="30ddc907-075d-45ca-a9ef-986d493cb6f9" providerId="ADAL" clId="{1F57D439-D20F-4787-8CCF-A4F92DBA4E88}" dt="2023-10-06T18:52:55.999" v="962" actId="1035"/>
          <ac:spMkLst>
            <pc:docMk/>
            <pc:sldMk cId="146352035" sldId="1820"/>
            <ac:spMk id="5" creationId="{92356609-2B1A-4174-94EF-9E780CE355E1}"/>
          </ac:spMkLst>
        </pc:spChg>
        <pc:spChg chg="mod">
          <ac:chgData name="Munz, Ashley" userId="30ddc907-075d-45ca-a9ef-986d493cb6f9" providerId="ADAL" clId="{1F57D439-D20F-4787-8CCF-A4F92DBA4E88}" dt="2023-10-06T18:52:55.999" v="962" actId="1035"/>
          <ac:spMkLst>
            <pc:docMk/>
            <pc:sldMk cId="146352035" sldId="1820"/>
            <ac:spMk id="7" creationId="{45A028C0-7F01-45E1-9C5C-7DD418282D8B}"/>
          </ac:spMkLst>
        </pc:spChg>
      </pc:sldChg>
      <pc:sldChg chg="addSp modSp add mod">
        <pc:chgData name="Munz, Ashley" userId="30ddc907-075d-45ca-a9ef-986d493cb6f9" providerId="ADAL" clId="{1F57D439-D20F-4787-8CCF-A4F92DBA4E88}" dt="2023-10-06T18:59:03.096" v="992" actId="1076"/>
        <pc:sldMkLst>
          <pc:docMk/>
          <pc:sldMk cId="3304725585" sldId="1821"/>
        </pc:sldMkLst>
        <pc:spChg chg="mod">
          <ac:chgData name="Munz, Ashley" userId="30ddc907-075d-45ca-a9ef-986d493cb6f9" providerId="ADAL" clId="{1F57D439-D20F-4787-8CCF-A4F92DBA4E88}" dt="2023-10-06T18:53:22.910" v="972"/>
          <ac:spMkLst>
            <pc:docMk/>
            <pc:sldMk cId="3304725585" sldId="1821"/>
            <ac:spMk id="7" creationId="{45A028C0-7F01-45E1-9C5C-7DD418282D8B}"/>
          </ac:spMkLst>
        </pc:spChg>
        <pc:graphicFrameChg chg="add mod">
          <ac:chgData name="Munz, Ashley" userId="30ddc907-075d-45ca-a9ef-986d493cb6f9" providerId="ADAL" clId="{1F57D439-D20F-4787-8CCF-A4F92DBA4E88}" dt="2023-10-06T18:59:03.096" v="992" actId="1076"/>
          <ac:graphicFrameMkLst>
            <pc:docMk/>
            <pc:sldMk cId="3304725585" sldId="1821"/>
            <ac:graphicFrameMk id="4" creationId="{25B6EEEB-6546-B732-A32A-5D1BC9595153}"/>
          </ac:graphicFrameMkLst>
        </pc:graphicFrameChg>
        <pc:graphicFrameChg chg="add mod">
          <ac:chgData name="Munz, Ashley" userId="30ddc907-075d-45ca-a9ef-986d493cb6f9" providerId="ADAL" clId="{1F57D439-D20F-4787-8CCF-A4F92DBA4E88}" dt="2023-10-06T18:56:55.986" v="985"/>
          <ac:graphicFrameMkLst>
            <pc:docMk/>
            <pc:sldMk cId="3304725585" sldId="1821"/>
            <ac:graphicFrameMk id="6" creationId="{53FD94E3-935B-8D0F-8420-B41E88754DCC}"/>
          </ac:graphicFrameMkLst>
        </pc:graphicFrameChg>
      </pc:sldChg>
      <pc:sldChg chg="addSp delSp modSp add mod ord">
        <pc:chgData name="Munz, Ashley" userId="30ddc907-075d-45ca-a9ef-986d493cb6f9" providerId="ADAL" clId="{1F57D439-D20F-4787-8CCF-A4F92DBA4E88}" dt="2023-10-09T13:51:05.463" v="1815" actId="255"/>
        <pc:sldMkLst>
          <pc:docMk/>
          <pc:sldMk cId="4088275965" sldId="1822"/>
        </pc:sldMkLst>
        <pc:spChg chg="mod">
          <ac:chgData name="Munz, Ashley" userId="30ddc907-075d-45ca-a9ef-986d493cb6f9" providerId="ADAL" clId="{1F57D439-D20F-4787-8CCF-A4F92DBA4E88}" dt="2023-10-09T13:51:05.463" v="1815" actId="255"/>
          <ac:spMkLst>
            <pc:docMk/>
            <pc:sldMk cId="4088275965" sldId="1822"/>
            <ac:spMk id="5" creationId="{92356609-2B1A-4174-94EF-9E780CE355E1}"/>
          </ac:spMkLst>
        </pc:spChg>
        <pc:spChg chg="add mod">
          <ac:chgData name="Munz, Ashley" userId="30ddc907-075d-45ca-a9ef-986d493cb6f9" providerId="ADAL" clId="{1F57D439-D20F-4787-8CCF-A4F92DBA4E88}" dt="2023-10-06T19:00:14.300" v="1031" actId="1076"/>
          <ac:spMkLst>
            <pc:docMk/>
            <pc:sldMk cId="4088275965" sldId="1822"/>
            <ac:spMk id="6" creationId="{E0030043-73F1-03E6-FABE-F3E841CC79FE}"/>
          </ac:spMkLst>
        </pc:spChg>
        <pc:spChg chg="add mod">
          <ac:chgData name="Munz, Ashley" userId="30ddc907-075d-45ca-a9ef-986d493cb6f9" providerId="ADAL" clId="{1F57D439-D20F-4787-8CCF-A4F92DBA4E88}" dt="2023-10-06T19:00:14.300" v="1031" actId="1076"/>
          <ac:spMkLst>
            <pc:docMk/>
            <pc:sldMk cId="4088275965" sldId="1822"/>
            <ac:spMk id="7" creationId="{7F382E85-0BE4-371C-F749-5C2932D8CAD6}"/>
          </ac:spMkLst>
        </pc:spChg>
        <pc:spChg chg="add mod">
          <ac:chgData name="Munz, Ashley" userId="30ddc907-075d-45ca-a9ef-986d493cb6f9" providerId="ADAL" clId="{1F57D439-D20F-4787-8CCF-A4F92DBA4E88}" dt="2023-10-06T19:00:14.300" v="1031" actId="1076"/>
          <ac:spMkLst>
            <pc:docMk/>
            <pc:sldMk cId="4088275965" sldId="1822"/>
            <ac:spMk id="8" creationId="{FEF9D351-BC29-528C-D54C-A9A503D0E2A7}"/>
          </ac:spMkLst>
        </pc:spChg>
        <pc:spChg chg="add mod">
          <ac:chgData name="Munz, Ashley" userId="30ddc907-075d-45ca-a9ef-986d493cb6f9" providerId="ADAL" clId="{1F57D439-D20F-4787-8CCF-A4F92DBA4E88}" dt="2023-10-06T19:00:14.300" v="1031" actId="1076"/>
          <ac:spMkLst>
            <pc:docMk/>
            <pc:sldMk cId="4088275965" sldId="1822"/>
            <ac:spMk id="9" creationId="{402455C3-BD6E-473B-09A2-644DCB3C8AD0}"/>
          </ac:spMkLst>
        </pc:spChg>
        <pc:spChg chg="add mod">
          <ac:chgData name="Munz, Ashley" userId="30ddc907-075d-45ca-a9ef-986d493cb6f9" providerId="ADAL" clId="{1F57D439-D20F-4787-8CCF-A4F92DBA4E88}" dt="2023-10-06T19:00:14.300" v="1031" actId="1076"/>
          <ac:spMkLst>
            <pc:docMk/>
            <pc:sldMk cId="4088275965" sldId="1822"/>
            <ac:spMk id="10" creationId="{E8E4DA46-0A7A-79A6-E622-6FBF82ABD83D}"/>
          </ac:spMkLst>
        </pc:spChg>
        <pc:spChg chg="add mod">
          <ac:chgData name="Munz, Ashley" userId="30ddc907-075d-45ca-a9ef-986d493cb6f9" providerId="ADAL" clId="{1F57D439-D20F-4787-8CCF-A4F92DBA4E88}" dt="2023-10-06T19:00:14.300" v="1031" actId="1076"/>
          <ac:spMkLst>
            <pc:docMk/>
            <pc:sldMk cId="4088275965" sldId="1822"/>
            <ac:spMk id="11" creationId="{F7BF4118-5AA2-ACF3-B531-4A7C9013A8CB}"/>
          </ac:spMkLst>
        </pc:spChg>
        <pc:spChg chg="add mod">
          <ac:chgData name="Munz, Ashley" userId="30ddc907-075d-45ca-a9ef-986d493cb6f9" providerId="ADAL" clId="{1F57D439-D20F-4787-8CCF-A4F92DBA4E88}" dt="2023-10-06T19:00:14.300" v="1031" actId="1076"/>
          <ac:spMkLst>
            <pc:docMk/>
            <pc:sldMk cId="4088275965" sldId="1822"/>
            <ac:spMk id="12" creationId="{979AF21E-247F-CB56-3672-ECDEB1E93348}"/>
          </ac:spMkLst>
        </pc:spChg>
        <pc:spChg chg="add mod">
          <ac:chgData name="Munz, Ashley" userId="30ddc907-075d-45ca-a9ef-986d493cb6f9" providerId="ADAL" clId="{1F57D439-D20F-4787-8CCF-A4F92DBA4E88}" dt="2023-10-06T19:00:14.300" v="1031" actId="1076"/>
          <ac:spMkLst>
            <pc:docMk/>
            <pc:sldMk cId="4088275965" sldId="1822"/>
            <ac:spMk id="13" creationId="{AB2E631D-185E-C103-48FF-4D5EBEA54F47}"/>
          </ac:spMkLst>
        </pc:spChg>
        <pc:spChg chg="add mod">
          <ac:chgData name="Munz, Ashley" userId="30ddc907-075d-45ca-a9ef-986d493cb6f9" providerId="ADAL" clId="{1F57D439-D20F-4787-8CCF-A4F92DBA4E88}" dt="2023-10-06T19:00:14.300" v="1031" actId="1076"/>
          <ac:spMkLst>
            <pc:docMk/>
            <pc:sldMk cId="4088275965" sldId="1822"/>
            <ac:spMk id="14" creationId="{152E36EA-F819-A4DC-0983-7CE7B468983C}"/>
          </ac:spMkLst>
        </pc:spChg>
        <pc:spChg chg="add mod">
          <ac:chgData name="Munz, Ashley" userId="30ddc907-075d-45ca-a9ef-986d493cb6f9" providerId="ADAL" clId="{1F57D439-D20F-4787-8CCF-A4F92DBA4E88}" dt="2023-10-06T19:00:56.838" v="1036" actId="207"/>
          <ac:spMkLst>
            <pc:docMk/>
            <pc:sldMk cId="4088275965" sldId="1822"/>
            <ac:spMk id="15" creationId="{77F12C6B-C5E4-488B-AE22-8B37CF896B08}"/>
          </ac:spMkLst>
        </pc:spChg>
        <pc:spChg chg="add mod">
          <ac:chgData name="Munz, Ashley" userId="30ddc907-075d-45ca-a9ef-986d493cb6f9" providerId="ADAL" clId="{1F57D439-D20F-4787-8CCF-A4F92DBA4E88}" dt="2023-10-06T19:00:23.106" v="1032" actId="207"/>
          <ac:spMkLst>
            <pc:docMk/>
            <pc:sldMk cId="4088275965" sldId="1822"/>
            <ac:spMk id="16" creationId="{FBCEC01C-456B-ADCC-6C42-BAE65CB2794E}"/>
          </ac:spMkLst>
        </pc:spChg>
        <pc:spChg chg="add mod">
          <ac:chgData name="Munz, Ashley" userId="30ddc907-075d-45ca-a9ef-986d493cb6f9" providerId="ADAL" clId="{1F57D439-D20F-4787-8CCF-A4F92DBA4E88}" dt="2023-10-06T19:01:02.226" v="1037" actId="207"/>
          <ac:spMkLst>
            <pc:docMk/>
            <pc:sldMk cId="4088275965" sldId="1822"/>
            <ac:spMk id="17" creationId="{B7295726-7191-86C9-2057-78620DE107E4}"/>
          </ac:spMkLst>
        </pc:spChg>
        <pc:spChg chg="add mod">
          <ac:chgData name="Munz, Ashley" userId="30ddc907-075d-45ca-a9ef-986d493cb6f9" providerId="ADAL" clId="{1F57D439-D20F-4787-8CCF-A4F92DBA4E88}" dt="2023-10-06T19:01:05.305" v="1038" actId="207"/>
          <ac:spMkLst>
            <pc:docMk/>
            <pc:sldMk cId="4088275965" sldId="1822"/>
            <ac:spMk id="18" creationId="{48AC89B0-E56E-9E93-AA0B-40F8676DC0A4}"/>
          </ac:spMkLst>
        </pc:spChg>
        <pc:spChg chg="add mod">
          <ac:chgData name="Munz, Ashley" userId="30ddc907-075d-45ca-a9ef-986d493cb6f9" providerId="ADAL" clId="{1F57D439-D20F-4787-8CCF-A4F92DBA4E88}" dt="2023-10-06T19:00:47.453" v="1035" actId="208"/>
          <ac:spMkLst>
            <pc:docMk/>
            <pc:sldMk cId="4088275965" sldId="1822"/>
            <ac:spMk id="19" creationId="{4C2B22DA-C9A7-1EDA-6D97-ADEF3B154FA9}"/>
          </ac:spMkLst>
        </pc:spChg>
        <pc:spChg chg="add mod">
          <ac:chgData name="Munz, Ashley" userId="30ddc907-075d-45ca-a9ef-986d493cb6f9" providerId="ADAL" clId="{1F57D439-D20F-4787-8CCF-A4F92DBA4E88}" dt="2023-10-06T19:00:38.592" v="1034" actId="208"/>
          <ac:spMkLst>
            <pc:docMk/>
            <pc:sldMk cId="4088275965" sldId="1822"/>
            <ac:spMk id="20" creationId="{7528EA69-8F01-5A98-D102-37567C197782}"/>
          </ac:spMkLst>
        </pc:spChg>
        <pc:spChg chg="add mod">
          <ac:chgData name="Munz, Ashley" userId="30ddc907-075d-45ca-a9ef-986d493cb6f9" providerId="ADAL" clId="{1F57D439-D20F-4787-8CCF-A4F92DBA4E88}" dt="2023-10-06T19:00:14.300" v="1031" actId="1076"/>
          <ac:spMkLst>
            <pc:docMk/>
            <pc:sldMk cId="4088275965" sldId="1822"/>
            <ac:spMk id="21" creationId="{13ED2210-103D-8F7D-7F80-FEA7F10A5AE2}"/>
          </ac:spMkLst>
        </pc:spChg>
        <pc:spChg chg="add mod">
          <ac:chgData name="Munz, Ashley" userId="30ddc907-075d-45ca-a9ef-986d493cb6f9" providerId="ADAL" clId="{1F57D439-D20F-4787-8CCF-A4F92DBA4E88}" dt="2023-10-06T19:00:14.300" v="1031" actId="1076"/>
          <ac:spMkLst>
            <pc:docMk/>
            <pc:sldMk cId="4088275965" sldId="1822"/>
            <ac:spMk id="22" creationId="{8070CED4-5F36-1177-CAB7-4E1F9B0B0256}"/>
          </ac:spMkLst>
        </pc:spChg>
        <pc:picChg chg="del">
          <ac:chgData name="Munz, Ashley" userId="30ddc907-075d-45ca-a9ef-986d493cb6f9" providerId="ADAL" clId="{1F57D439-D20F-4787-8CCF-A4F92DBA4E88}" dt="2023-10-06T19:00:06.363" v="1028" actId="478"/>
          <ac:picMkLst>
            <pc:docMk/>
            <pc:sldMk cId="4088275965" sldId="1822"/>
            <ac:picMk id="4" creationId="{A47D7771-3586-091D-B0C4-47C4D71A2B2F}"/>
          </ac:picMkLst>
        </pc:picChg>
      </pc:sldChg>
      <pc:sldChg chg="addSp delSp modSp add mod">
        <pc:chgData name="Munz, Ashley" userId="30ddc907-075d-45ca-a9ef-986d493cb6f9" providerId="ADAL" clId="{1F57D439-D20F-4787-8CCF-A4F92DBA4E88}" dt="2023-10-09T13:50:57.647" v="1814" actId="255"/>
        <pc:sldMkLst>
          <pc:docMk/>
          <pc:sldMk cId="795865892" sldId="1823"/>
        </pc:sldMkLst>
        <pc:spChg chg="add mod">
          <ac:chgData name="Munz, Ashley" userId="30ddc907-075d-45ca-a9ef-986d493cb6f9" providerId="ADAL" clId="{1F57D439-D20F-4787-8CCF-A4F92DBA4E88}" dt="2023-10-06T19:07:37.376" v="1335" actId="1038"/>
          <ac:spMkLst>
            <pc:docMk/>
            <pc:sldMk cId="795865892" sldId="1823"/>
            <ac:spMk id="4" creationId="{CCA7C866-8EBE-5B05-F168-2D36584768BE}"/>
          </ac:spMkLst>
        </pc:spChg>
        <pc:spChg chg="mod">
          <ac:chgData name="Munz, Ashley" userId="30ddc907-075d-45ca-a9ef-986d493cb6f9" providerId="ADAL" clId="{1F57D439-D20F-4787-8CCF-A4F92DBA4E88}" dt="2023-10-09T13:50:57.647" v="1814" actId="255"/>
          <ac:spMkLst>
            <pc:docMk/>
            <pc:sldMk cId="795865892" sldId="1823"/>
            <ac:spMk id="5" creationId="{92356609-2B1A-4174-94EF-9E780CE355E1}"/>
          </ac:spMkLst>
        </pc:spChg>
        <pc:spChg chg="del">
          <ac:chgData name="Munz, Ashley" userId="30ddc907-075d-45ca-a9ef-986d493cb6f9" providerId="ADAL" clId="{1F57D439-D20F-4787-8CCF-A4F92DBA4E88}" dt="2023-10-06T19:02:11.595" v="1047" actId="478"/>
          <ac:spMkLst>
            <pc:docMk/>
            <pc:sldMk cId="795865892" sldId="1823"/>
            <ac:spMk id="6" creationId="{E0030043-73F1-03E6-FABE-F3E841CC79FE}"/>
          </ac:spMkLst>
        </pc:spChg>
        <pc:spChg chg="del">
          <ac:chgData name="Munz, Ashley" userId="30ddc907-075d-45ca-a9ef-986d493cb6f9" providerId="ADAL" clId="{1F57D439-D20F-4787-8CCF-A4F92DBA4E88}" dt="2023-10-06T19:02:11.595" v="1047" actId="478"/>
          <ac:spMkLst>
            <pc:docMk/>
            <pc:sldMk cId="795865892" sldId="1823"/>
            <ac:spMk id="7" creationId="{7F382E85-0BE4-371C-F749-5C2932D8CAD6}"/>
          </ac:spMkLst>
        </pc:spChg>
        <pc:spChg chg="del">
          <ac:chgData name="Munz, Ashley" userId="30ddc907-075d-45ca-a9ef-986d493cb6f9" providerId="ADAL" clId="{1F57D439-D20F-4787-8CCF-A4F92DBA4E88}" dt="2023-10-06T19:02:11.595" v="1047" actId="478"/>
          <ac:spMkLst>
            <pc:docMk/>
            <pc:sldMk cId="795865892" sldId="1823"/>
            <ac:spMk id="8" creationId="{FEF9D351-BC29-528C-D54C-A9A503D0E2A7}"/>
          </ac:spMkLst>
        </pc:spChg>
        <pc:spChg chg="del">
          <ac:chgData name="Munz, Ashley" userId="30ddc907-075d-45ca-a9ef-986d493cb6f9" providerId="ADAL" clId="{1F57D439-D20F-4787-8CCF-A4F92DBA4E88}" dt="2023-10-06T19:02:15.204" v="1048" actId="478"/>
          <ac:spMkLst>
            <pc:docMk/>
            <pc:sldMk cId="795865892" sldId="1823"/>
            <ac:spMk id="9" creationId="{402455C3-BD6E-473B-09A2-644DCB3C8AD0}"/>
          </ac:spMkLst>
        </pc:spChg>
        <pc:spChg chg="del">
          <ac:chgData name="Munz, Ashley" userId="30ddc907-075d-45ca-a9ef-986d493cb6f9" providerId="ADAL" clId="{1F57D439-D20F-4787-8CCF-A4F92DBA4E88}" dt="2023-10-06T19:02:15.204" v="1048" actId="478"/>
          <ac:spMkLst>
            <pc:docMk/>
            <pc:sldMk cId="795865892" sldId="1823"/>
            <ac:spMk id="10" creationId="{E8E4DA46-0A7A-79A6-E622-6FBF82ABD83D}"/>
          </ac:spMkLst>
        </pc:spChg>
        <pc:spChg chg="del">
          <ac:chgData name="Munz, Ashley" userId="30ddc907-075d-45ca-a9ef-986d493cb6f9" providerId="ADAL" clId="{1F57D439-D20F-4787-8CCF-A4F92DBA4E88}" dt="2023-10-06T19:02:15.204" v="1048" actId="478"/>
          <ac:spMkLst>
            <pc:docMk/>
            <pc:sldMk cId="795865892" sldId="1823"/>
            <ac:spMk id="11" creationId="{F7BF4118-5AA2-ACF3-B531-4A7C9013A8CB}"/>
          </ac:spMkLst>
        </pc:spChg>
        <pc:spChg chg="del">
          <ac:chgData name="Munz, Ashley" userId="30ddc907-075d-45ca-a9ef-986d493cb6f9" providerId="ADAL" clId="{1F57D439-D20F-4787-8CCF-A4F92DBA4E88}" dt="2023-10-06T19:02:11.595" v="1047" actId="478"/>
          <ac:spMkLst>
            <pc:docMk/>
            <pc:sldMk cId="795865892" sldId="1823"/>
            <ac:spMk id="12" creationId="{979AF21E-247F-CB56-3672-ECDEB1E93348}"/>
          </ac:spMkLst>
        </pc:spChg>
        <pc:spChg chg="del">
          <ac:chgData name="Munz, Ashley" userId="30ddc907-075d-45ca-a9ef-986d493cb6f9" providerId="ADAL" clId="{1F57D439-D20F-4787-8CCF-A4F92DBA4E88}" dt="2023-10-06T19:02:15.204" v="1048" actId="478"/>
          <ac:spMkLst>
            <pc:docMk/>
            <pc:sldMk cId="795865892" sldId="1823"/>
            <ac:spMk id="13" creationId="{AB2E631D-185E-C103-48FF-4D5EBEA54F47}"/>
          </ac:spMkLst>
        </pc:spChg>
        <pc:spChg chg="del">
          <ac:chgData name="Munz, Ashley" userId="30ddc907-075d-45ca-a9ef-986d493cb6f9" providerId="ADAL" clId="{1F57D439-D20F-4787-8CCF-A4F92DBA4E88}" dt="2023-10-06T19:02:11.595" v="1047" actId="478"/>
          <ac:spMkLst>
            <pc:docMk/>
            <pc:sldMk cId="795865892" sldId="1823"/>
            <ac:spMk id="14" creationId="{152E36EA-F819-A4DC-0983-7CE7B468983C}"/>
          </ac:spMkLst>
        </pc:spChg>
        <pc:spChg chg="del">
          <ac:chgData name="Munz, Ashley" userId="30ddc907-075d-45ca-a9ef-986d493cb6f9" providerId="ADAL" clId="{1F57D439-D20F-4787-8CCF-A4F92DBA4E88}" dt="2023-10-06T19:02:11.595" v="1047" actId="478"/>
          <ac:spMkLst>
            <pc:docMk/>
            <pc:sldMk cId="795865892" sldId="1823"/>
            <ac:spMk id="15" creationId="{77F12C6B-C5E4-488B-AE22-8B37CF896B08}"/>
          </ac:spMkLst>
        </pc:spChg>
        <pc:spChg chg="del">
          <ac:chgData name="Munz, Ashley" userId="30ddc907-075d-45ca-a9ef-986d493cb6f9" providerId="ADAL" clId="{1F57D439-D20F-4787-8CCF-A4F92DBA4E88}" dt="2023-10-06T19:02:11.595" v="1047" actId="478"/>
          <ac:spMkLst>
            <pc:docMk/>
            <pc:sldMk cId="795865892" sldId="1823"/>
            <ac:spMk id="16" creationId="{FBCEC01C-456B-ADCC-6C42-BAE65CB2794E}"/>
          </ac:spMkLst>
        </pc:spChg>
        <pc:spChg chg="del">
          <ac:chgData name="Munz, Ashley" userId="30ddc907-075d-45ca-a9ef-986d493cb6f9" providerId="ADAL" clId="{1F57D439-D20F-4787-8CCF-A4F92DBA4E88}" dt="2023-10-06T19:02:15.204" v="1048" actId="478"/>
          <ac:spMkLst>
            <pc:docMk/>
            <pc:sldMk cId="795865892" sldId="1823"/>
            <ac:spMk id="17" creationId="{B7295726-7191-86C9-2057-78620DE107E4}"/>
          </ac:spMkLst>
        </pc:spChg>
        <pc:spChg chg="del">
          <ac:chgData name="Munz, Ashley" userId="30ddc907-075d-45ca-a9ef-986d493cb6f9" providerId="ADAL" clId="{1F57D439-D20F-4787-8CCF-A4F92DBA4E88}" dt="2023-10-06T19:02:15.204" v="1048" actId="478"/>
          <ac:spMkLst>
            <pc:docMk/>
            <pc:sldMk cId="795865892" sldId="1823"/>
            <ac:spMk id="18" creationId="{48AC89B0-E56E-9E93-AA0B-40F8676DC0A4}"/>
          </ac:spMkLst>
        </pc:spChg>
        <pc:spChg chg="del">
          <ac:chgData name="Munz, Ashley" userId="30ddc907-075d-45ca-a9ef-986d493cb6f9" providerId="ADAL" clId="{1F57D439-D20F-4787-8CCF-A4F92DBA4E88}" dt="2023-10-06T19:02:11.595" v="1047" actId="478"/>
          <ac:spMkLst>
            <pc:docMk/>
            <pc:sldMk cId="795865892" sldId="1823"/>
            <ac:spMk id="19" creationId="{4C2B22DA-C9A7-1EDA-6D97-ADEF3B154FA9}"/>
          </ac:spMkLst>
        </pc:spChg>
        <pc:spChg chg="del">
          <ac:chgData name="Munz, Ashley" userId="30ddc907-075d-45ca-a9ef-986d493cb6f9" providerId="ADAL" clId="{1F57D439-D20F-4787-8CCF-A4F92DBA4E88}" dt="2023-10-06T19:02:11.595" v="1047" actId="478"/>
          <ac:spMkLst>
            <pc:docMk/>
            <pc:sldMk cId="795865892" sldId="1823"/>
            <ac:spMk id="20" creationId="{7528EA69-8F01-5A98-D102-37567C197782}"/>
          </ac:spMkLst>
        </pc:spChg>
        <pc:spChg chg="del">
          <ac:chgData name="Munz, Ashley" userId="30ddc907-075d-45ca-a9ef-986d493cb6f9" providerId="ADAL" clId="{1F57D439-D20F-4787-8CCF-A4F92DBA4E88}" dt="2023-10-06T19:02:11.595" v="1047" actId="478"/>
          <ac:spMkLst>
            <pc:docMk/>
            <pc:sldMk cId="795865892" sldId="1823"/>
            <ac:spMk id="21" creationId="{13ED2210-103D-8F7D-7F80-FEA7F10A5AE2}"/>
          </ac:spMkLst>
        </pc:spChg>
        <pc:spChg chg="del">
          <ac:chgData name="Munz, Ashley" userId="30ddc907-075d-45ca-a9ef-986d493cb6f9" providerId="ADAL" clId="{1F57D439-D20F-4787-8CCF-A4F92DBA4E88}" dt="2023-10-06T19:02:11.595" v="1047" actId="478"/>
          <ac:spMkLst>
            <pc:docMk/>
            <pc:sldMk cId="795865892" sldId="1823"/>
            <ac:spMk id="22" creationId="{8070CED4-5F36-1177-CAB7-4E1F9B0B0256}"/>
          </ac:spMkLst>
        </pc:spChg>
        <pc:spChg chg="add mod">
          <ac:chgData name="Munz, Ashley" userId="30ddc907-075d-45ca-a9ef-986d493cb6f9" providerId="ADAL" clId="{1F57D439-D20F-4787-8CCF-A4F92DBA4E88}" dt="2023-10-06T19:07:37.376" v="1335" actId="1038"/>
          <ac:spMkLst>
            <pc:docMk/>
            <pc:sldMk cId="795865892" sldId="1823"/>
            <ac:spMk id="23" creationId="{7F55E49C-9AE6-BF9A-6CF1-8205C8A3C57D}"/>
          </ac:spMkLst>
        </pc:spChg>
        <pc:spChg chg="add mod">
          <ac:chgData name="Munz, Ashley" userId="30ddc907-075d-45ca-a9ef-986d493cb6f9" providerId="ADAL" clId="{1F57D439-D20F-4787-8CCF-A4F92DBA4E88}" dt="2023-10-06T19:07:37.376" v="1335" actId="1038"/>
          <ac:spMkLst>
            <pc:docMk/>
            <pc:sldMk cId="795865892" sldId="1823"/>
            <ac:spMk id="24" creationId="{6309A9C9-14F4-934A-891D-91F1D68C1D54}"/>
          </ac:spMkLst>
        </pc:spChg>
        <pc:spChg chg="add mod">
          <ac:chgData name="Munz, Ashley" userId="30ddc907-075d-45ca-a9ef-986d493cb6f9" providerId="ADAL" clId="{1F57D439-D20F-4787-8CCF-A4F92DBA4E88}" dt="2023-10-06T19:07:37.376" v="1335" actId="1038"/>
          <ac:spMkLst>
            <pc:docMk/>
            <pc:sldMk cId="795865892" sldId="1823"/>
            <ac:spMk id="25" creationId="{6A7DC571-0C31-6984-34C7-0557884E4F30}"/>
          </ac:spMkLst>
        </pc:spChg>
        <pc:spChg chg="add mod">
          <ac:chgData name="Munz, Ashley" userId="30ddc907-075d-45ca-a9ef-986d493cb6f9" providerId="ADAL" clId="{1F57D439-D20F-4787-8CCF-A4F92DBA4E88}" dt="2023-10-06T19:07:37.376" v="1335" actId="1038"/>
          <ac:spMkLst>
            <pc:docMk/>
            <pc:sldMk cId="795865892" sldId="1823"/>
            <ac:spMk id="26" creationId="{43EC19E0-0CC5-4CAF-BDFA-336D7BCA8E8A}"/>
          </ac:spMkLst>
        </pc:spChg>
        <pc:spChg chg="add mod">
          <ac:chgData name="Munz, Ashley" userId="30ddc907-075d-45ca-a9ef-986d493cb6f9" providerId="ADAL" clId="{1F57D439-D20F-4787-8CCF-A4F92DBA4E88}" dt="2023-10-06T19:07:37.376" v="1335" actId="1038"/>
          <ac:spMkLst>
            <pc:docMk/>
            <pc:sldMk cId="795865892" sldId="1823"/>
            <ac:spMk id="27" creationId="{5B56BE44-0D86-DB35-717B-5B1DEB3DF597}"/>
          </ac:spMkLst>
        </pc:spChg>
        <pc:spChg chg="add mod">
          <ac:chgData name="Munz, Ashley" userId="30ddc907-075d-45ca-a9ef-986d493cb6f9" providerId="ADAL" clId="{1F57D439-D20F-4787-8CCF-A4F92DBA4E88}" dt="2023-10-06T19:07:37.376" v="1335" actId="1038"/>
          <ac:spMkLst>
            <pc:docMk/>
            <pc:sldMk cId="795865892" sldId="1823"/>
            <ac:spMk id="28" creationId="{03A8210C-1A89-5AD9-CD48-E13A972F90C0}"/>
          </ac:spMkLst>
        </pc:spChg>
        <pc:spChg chg="add mod">
          <ac:chgData name="Munz, Ashley" userId="30ddc907-075d-45ca-a9ef-986d493cb6f9" providerId="ADAL" clId="{1F57D439-D20F-4787-8CCF-A4F92DBA4E88}" dt="2023-10-06T19:07:37.376" v="1335" actId="1038"/>
          <ac:spMkLst>
            <pc:docMk/>
            <pc:sldMk cId="795865892" sldId="1823"/>
            <ac:spMk id="29" creationId="{312C5004-60AE-8CD2-BE71-49F211202025}"/>
          </ac:spMkLst>
        </pc:spChg>
        <pc:spChg chg="add mod">
          <ac:chgData name="Munz, Ashley" userId="30ddc907-075d-45ca-a9ef-986d493cb6f9" providerId="ADAL" clId="{1F57D439-D20F-4787-8CCF-A4F92DBA4E88}" dt="2023-10-06T19:07:37.376" v="1335" actId="1038"/>
          <ac:spMkLst>
            <pc:docMk/>
            <pc:sldMk cId="795865892" sldId="1823"/>
            <ac:spMk id="30" creationId="{75C80179-5F99-314A-9B9B-1ED1B1122A0C}"/>
          </ac:spMkLst>
        </pc:spChg>
        <pc:spChg chg="add mod">
          <ac:chgData name="Munz, Ashley" userId="30ddc907-075d-45ca-a9ef-986d493cb6f9" providerId="ADAL" clId="{1F57D439-D20F-4787-8CCF-A4F92DBA4E88}" dt="2023-10-06T19:07:37.376" v="1335" actId="1038"/>
          <ac:spMkLst>
            <pc:docMk/>
            <pc:sldMk cId="795865892" sldId="1823"/>
            <ac:spMk id="31" creationId="{4491A233-3DF4-1C76-1466-43CE6B47F93A}"/>
          </ac:spMkLst>
        </pc:spChg>
        <pc:spChg chg="add mod">
          <ac:chgData name="Munz, Ashley" userId="30ddc907-075d-45ca-a9ef-986d493cb6f9" providerId="ADAL" clId="{1F57D439-D20F-4787-8CCF-A4F92DBA4E88}" dt="2023-10-06T19:07:37.376" v="1335" actId="1038"/>
          <ac:spMkLst>
            <pc:docMk/>
            <pc:sldMk cId="795865892" sldId="1823"/>
            <ac:spMk id="32" creationId="{9D553C52-33BB-5D5B-A469-1898B876B930}"/>
          </ac:spMkLst>
        </pc:spChg>
        <pc:spChg chg="add mod">
          <ac:chgData name="Munz, Ashley" userId="30ddc907-075d-45ca-a9ef-986d493cb6f9" providerId="ADAL" clId="{1F57D439-D20F-4787-8CCF-A4F92DBA4E88}" dt="2023-10-06T19:07:37.376" v="1335" actId="1038"/>
          <ac:spMkLst>
            <pc:docMk/>
            <pc:sldMk cId="795865892" sldId="1823"/>
            <ac:spMk id="33" creationId="{B16600D8-24A2-C8A5-E85A-E2230B91AAD4}"/>
          </ac:spMkLst>
        </pc:spChg>
        <pc:spChg chg="add mod">
          <ac:chgData name="Munz, Ashley" userId="30ddc907-075d-45ca-a9ef-986d493cb6f9" providerId="ADAL" clId="{1F57D439-D20F-4787-8CCF-A4F92DBA4E88}" dt="2023-10-06T19:07:37.376" v="1335" actId="1038"/>
          <ac:spMkLst>
            <pc:docMk/>
            <pc:sldMk cId="795865892" sldId="1823"/>
            <ac:spMk id="34" creationId="{6D399E5B-4BF0-935C-FB29-C99E0ED62D9F}"/>
          </ac:spMkLst>
        </pc:spChg>
        <pc:spChg chg="add mod">
          <ac:chgData name="Munz, Ashley" userId="30ddc907-075d-45ca-a9ef-986d493cb6f9" providerId="ADAL" clId="{1F57D439-D20F-4787-8CCF-A4F92DBA4E88}" dt="2023-10-06T19:07:37.376" v="1335" actId="1038"/>
          <ac:spMkLst>
            <pc:docMk/>
            <pc:sldMk cId="795865892" sldId="1823"/>
            <ac:spMk id="35" creationId="{83C004E9-6842-CE81-E58E-CF9D0A35659E}"/>
          </ac:spMkLst>
        </pc:spChg>
        <pc:spChg chg="add mod">
          <ac:chgData name="Munz, Ashley" userId="30ddc907-075d-45ca-a9ef-986d493cb6f9" providerId="ADAL" clId="{1F57D439-D20F-4787-8CCF-A4F92DBA4E88}" dt="2023-10-06T19:07:37.376" v="1335" actId="1038"/>
          <ac:spMkLst>
            <pc:docMk/>
            <pc:sldMk cId="795865892" sldId="1823"/>
            <ac:spMk id="36" creationId="{EF601B46-B471-9D90-AFEB-E7944F36FE9A}"/>
          </ac:spMkLst>
        </pc:spChg>
        <pc:spChg chg="add mod">
          <ac:chgData name="Munz, Ashley" userId="30ddc907-075d-45ca-a9ef-986d493cb6f9" providerId="ADAL" clId="{1F57D439-D20F-4787-8CCF-A4F92DBA4E88}" dt="2023-10-06T19:07:37.376" v="1335" actId="1038"/>
          <ac:spMkLst>
            <pc:docMk/>
            <pc:sldMk cId="795865892" sldId="1823"/>
            <ac:spMk id="37" creationId="{2E130533-6AB9-E27E-3F6C-381539294D8A}"/>
          </ac:spMkLst>
        </pc:spChg>
        <pc:spChg chg="add mod">
          <ac:chgData name="Munz, Ashley" userId="30ddc907-075d-45ca-a9ef-986d493cb6f9" providerId="ADAL" clId="{1F57D439-D20F-4787-8CCF-A4F92DBA4E88}" dt="2023-10-06T19:07:37.376" v="1335" actId="1038"/>
          <ac:spMkLst>
            <pc:docMk/>
            <pc:sldMk cId="795865892" sldId="1823"/>
            <ac:spMk id="38" creationId="{A9E9B00E-722D-DB41-B75E-A514987AA31A}"/>
          </ac:spMkLst>
        </pc:spChg>
        <pc:spChg chg="add mod">
          <ac:chgData name="Munz, Ashley" userId="30ddc907-075d-45ca-a9ef-986d493cb6f9" providerId="ADAL" clId="{1F57D439-D20F-4787-8CCF-A4F92DBA4E88}" dt="2023-10-06T19:07:37.376" v="1335" actId="1038"/>
          <ac:spMkLst>
            <pc:docMk/>
            <pc:sldMk cId="795865892" sldId="1823"/>
            <ac:spMk id="39" creationId="{C1F38911-06AC-FB96-FC9F-4FFABCFD1360}"/>
          </ac:spMkLst>
        </pc:spChg>
        <pc:spChg chg="add mod">
          <ac:chgData name="Munz, Ashley" userId="30ddc907-075d-45ca-a9ef-986d493cb6f9" providerId="ADAL" clId="{1F57D439-D20F-4787-8CCF-A4F92DBA4E88}" dt="2023-10-06T19:07:37.376" v="1335" actId="1038"/>
          <ac:spMkLst>
            <pc:docMk/>
            <pc:sldMk cId="795865892" sldId="1823"/>
            <ac:spMk id="40" creationId="{9EB01E6D-5FB6-36DD-E92B-81DE8A47B231}"/>
          </ac:spMkLst>
        </pc:spChg>
        <pc:spChg chg="add mod">
          <ac:chgData name="Munz, Ashley" userId="30ddc907-075d-45ca-a9ef-986d493cb6f9" providerId="ADAL" clId="{1F57D439-D20F-4787-8CCF-A4F92DBA4E88}" dt="2023-10-06T19:07:37.376" v="1335" actId="1038"/>
          <ac:spMkLst>
            <pc:docMk/>
            <pc:sldMk cId="795865892" sldId="1823"/>
            <ac:spMk id="41" creationId="{AADD3172-7B5B-C3A1-A057-E58E3BB40CA0}"/>
          </ac:spMkLst>
        </pc:spChg>
        <pc:spChg chg="add mod">
          <ac:chgData name="Munz, Ashley" userId="30ddc907-075d-45ca-a9ef-986d493cb6f9" providerId="ADAL" clId="{1F57D439-D20F-4787-8CCF-A4F92DBA4E88}" dt="2023-10-06T19:07:37.376" v="1335" actId="1038"/>
          <ac:spMkLst>
            <pc:docMk/>
            <pc:sldMk cId="795865892" sldId="1823"/>
            <ac:spMk id="42" creationId="{C5D9BE96-5778-D86C-9270-9ED7062511A0}"/>
          </ac:spMkLst>
        </pc:spChg>
      </pc:sldChg>
      <pc:sldChg chg="addSp delSp modSp add mod">
        <pc:chgData name="Munz, Ashley" userId="30ddc907-075d-45ca-a9ef-986d493cb6f9" providerId="ADAL" clId="{1F57D439-D20F-4787-8CCF-A4F92DBA4E88}" dt="2023-10-09T13:50:53.036" v="1813" actId="20577"/>
        <pc:sldMkLst>
          <pc:docMk/>
          <pc:sldMk cId="2743561957" sldId="1824"/>
        </pc:sldMkLst>
        <pc:spChg chg="del">
          <ac:chgData name="Munz, Ashley" userId="30ddc907-075d-45ca-a9ef-986d493cb6f9" providerId="ADAL" clId="{1F57D439-D20F-4787-8CCF-A4F92DBA4E88}" dt="2023-10-06T19:04:49.689" v="1198" actId="478"/>
          <ac:spMkLst>
            <pc:docMk/>
            <pc:sldMk cId="2743561957" sldId="1824"/>
            <ac:spMk id="4" creationId="{CCA7C866-8EBE-5B05-F168-2D36584768BE}"/>
          </ac:spMkLst>
        </pc:spChg>
        <pc:spChg chg="mod">
          <ac:chgData name="Munz, Ashley" userId="30ddc907-075d-45ca-a9ef-986d493cb6f9" providerId="ADAL" clId="{1F57D439-D20F-4787-8CCF-A4F92DBA4E88}" dt="2023-10-09T13:50:53.036" v="1813" actId="20577"/>
          <ac:spMkLst>
            <pc:docMk/>
            <pc:sldMk cId="2743561957" sldId="1824"/>
            <ac:spMk id="5" creationId="{92356609-2B1A-4174-94EF-9E780CE355E1}"/>
          </ac:spMkLst>
        </pc:spChg>
        <pc:spChg chg="add mod">
          <ac:chgData name="Munz, Ashley" userId="30ddc907-075d-45ca-a9ef-986d493cb6f9" providerId="ADAL" clId="{1F57D439-D20F-4787-8CCF-A4F92DBA4E88}" dt="2023-10-06T19:04:53.422" v="1200" actId="1076"/>
          <ac:spMkLst>
            <pc:docMk/>
            <pc:sldMk cId="2743561957" sldId="1824"/>
            <ac:spMk id="6" creationId="{7ACAC168-5555-D521-7938-8D84A92CD369}"/>
          </ac:spMkLst>
        </pc:spChg>
        <pc:spChg chg="add mod">
          <ac:chgData name="Munz, Ashley" userId="30ddc907-075d-45ca-a9ef-986d493cb6f9" providerId="ADAL" clId="{1F57D439-D20F-4787-8CCF-A4F92DBA4E88}" dt="2023-10-06T19:04:53.422" v="1200" actId="1076"/>
          <ac:spMkLst>
            <pc:docMk/>
            <pc:sldMk cId="2743561957" sldId="1824"/>
            <ac:spMk id="7" creationId="{1BE6B132-97ED-D457-AF12-72F4E5D8A3A4}"/>
          </ac:spMkLst>
        </pc:spChg>
        <pc:spChg chg="add mod">
          <ac:chgData name="Munz, Ashley" userId="30ddc907-075d-45ca-a9ef-986d493cb6f9" providerId="ADAL" clId="{1F57D439-D20F-4787-8CCF-A4F92DBA4E88}" dt="2023-10-06T19:04:53.422" v="1200" actId="1076"/>
          <ac:spMkLst>
            <pc:docMk/>
            <pc:sldMk cId="2743561957" sldId="1824"/>
            <ac:spMk id="8" creationId="{C120C22F-84CB-5C40-A20E-CE9C2DE800B7}"/>
          </ac:spMkLst>
        </pc:spChg>
        <pc:spChg chg="add mod">
          <ac:chgData name="Munz, Ashley" userId="30ddc907-075d-45ca-a9ef-986d493cb6f9" providerId="ADAL" clId="{1F57D439-D20F-4787-8CCF-A4F92DBA4E88}" dt="2023-10-06T19:04:53.422" v="1200" actId="1076"/>
          <ac:spMkLst>
            <pc:docMk/>
            <pc:sldMk cId="2743561957" sldId="1824"/>
            <ac:spMk id="9" creationId="{95840E9F-ACB7-E00B-95DD-161673D8DC1B}"/>
          </ac:spMkLst>
        </pc:spChg>
        <pc:spChg chg="add mod">
          <ac:chgData name="Munz, Ashley" userId="30ddc907-075d-45ca-a9ef-986d493cb6f9" providerId="ADAL" clId="{1F57D439-D20F-4787-8CCF-A4F92DBA4E88}" dt="2023-10-06T19:04:53.422" v="1200" actId="1076"/>
          <ac:spMkLst>
            <pc:docMk/>
            <pc:sldMk cId="2743561957" sldId="1824"/>
            <ac:spMk id="10" creationId="{0E921B73-AFF4-D4E0-4412-144E108DA20B}"/>
          </ac:spMkLst>
        </pc:spChg>
        <pc:spChg chg="add mod">
          <ac:chgData name="Munz, Ashley" userId="30ddc907-075d-45ca-a9ef-986d493cb6f9" providerId="ADAL" clId="{1F57D439-D20F-4787-8CCF-A4F92DBA4E88}" dt="2023-10-06T19:04:53.422" v="1200" actId="1076"/>
          <ac:spMkLst>
            <pc:docMk/>
            <pc:sldMk cId="2743561957" sldId="1824"/>
            <ac:spMk id="11" creationId="{57502BD8-BD57-2DA8-E39D-7C001C1AD73C}"/>
          </ac:spMkLst>
        </pc:spChg>
        <pc:spChg chg="add mod">
          <ac:chgData name="Munz, Ashley" userId="30ddc907-075d-45ca-a9ef-986d493cb6f9" providerId="ADAL" clId="{1F57D439-D20F-4787-8CCF-A4F92DBA4E88}" dt="2023-10-06T19:04:53.422" v="1200" actId="1076"/>
          <ac:spMkLst>
            <pc:docMk/>
            <pc:sldMk cId="2743561957" sldId="1824"/>
            <ac:spMk id="12" creationId="{A2D71099-5003-371E-EEE5-C72EA7C136C6}"/>
          </ac:spMkLst>
        </pc:spChg>
        <pc:spChg chg="add mod">
          <ac:chgData name="Munz, Ashley" userId="30ddc907-075d-45ca-a9ef-986d493cb6f9" providerId="ADAL" clId="{1F57D439-D20F-4787-8CCF-A4F92DBA4E88}" dt="2023-10-06T19:04:53.422" v="1200" actId="1076"/>
          <ac:spMkLst>
            <pc:docMk/>
            <pc:sldMk cId="2743561957" sldId="1824"/>
            <ac:spMk id="13" creationId="{EB5C32D4-F6EA-8EFE-14AC-567D75ADCCB3}"/>
          </ac:spMkLst>
        </pc:spChg>
        <pc:spChg chg="add mod">
          <ac:chgData name="Munz, Ashley" userId="30ddc907-075d-45ca-a9ef-986d493cb6f9" providerId="ADAL" clId="{1F57D439-D20F-4787-8CCF-A4F92DBA4E88}" dt="2023-10-06T19:05:13.535" v="1204" actId="207"/>
          <ac:spMkLst>
            <pc:docMk/>
            <pc:sldMk cId="2743561957" sldId="1824"/>
            <ac:spMk id="14" creationId="{8DBE5638-D1FF-03B7-2675-88FD31DB237C}"/>
          </ac:spMkLst>
        </pc:spChg>
        <pc:spChg chg="add mod">
          <ac:chgData name="Munz, Ashley" userId="30ddc907-075d-45ca-a9ef-986d493cb6f9" providerId="ADAL" clId="{1F57D439-D20F-4787-8CCF-A4F92DBA4E88}" dt="2023-10-06T19:04:59.567" v="1201" actId="207"/>
          <ac:spMkLst>
            <pc:docMk/>
            <pc:sldMk cId="2743561957" sldId="1824"/>
            <ac:spMk id="15" creationId="{D9952A4E-11ED-2601-454F-02F660894B67}"/>
          </ac:spMkLst>
        </pc:spChg>
        <pc:spChg chg="add mod">
          <ac:chgData name="Munz, Ashley" userId="30ddc907-075d-45ca-a9ef-986d493cb6f9" providerId="ADAL" clId="{1F57D439-D20F-4787-8CCF-A4F92DBA4E88}" dt="2023-10-06T19:05:02.306" v="1202" actId="207"/>
          <ac:spMkLst>
            <pc:docMk/>
            <pc:sldMk cId="2743561957" sldId="1824"/>
            <ac:spMk id="16" creationId="{02356B26-EC21-518D-2F9D-A6E86FBA32DF}"/>
          </ac:spMkLst>
        </pc:spChg>
        <pc:spChg chg="add mod">
          <ac:chgData name="Munz, Ashley" userId="30ddc907-075d-45ca-a9ef-986d493cb6f9" providerId="ADAL" clId="{1F57D439-D20F-4787-8CCF-A4F92DBA4E88}" dt="2023-10-06T19:05:09.060" v="1203" actId="207"/>
          <ac:spMkLst>
            <pc:docMk/>
            <pc:sldMk cId="2743561957" sldId="1824"/>
            <ac:spMk id="17" creationId="{DD01E17A-7428-854B-6C2D-441B08A0F3C8}"/>
          </ac:spMkLst>
        </pc:spChg>
        <pc:spChg chg="add mod">
          <ac:chgData name="Munz, Ashley" userId="30ddc907-075d-45ca-a9ef-986d493cb6f9" providerId="ADAL" clId="{1F57D439-D20F-4787-8CCF-A4F92DBA4E88}" dt="2023-10-06T19:05:29.081" v="1206" actId="207"/>
          <ac:spMkLst>
            <pc:docMk/>
            <pc:sldMk cId="2743561957" sldId="1824"/>
            <ac:spMk id="18" creationId="{706EF3D9-80C7-D342-F0B6-F326602A266A}"/>
          </ac:spMkLst>
        </pc:spChg>
        <pc:spChg chg="add mod">
          <ac:chgData name="Munz, Ashley" userId="30ddc907-075d-45ca-a9ef-986d493cb6f9" providerId="ADAL" clId="{1F57D439-D20F-4787-8CCF-A4F92DBA4E88}" dt="2023-10-06T19:05:24.038" v="1205" actId="208"/>
          <ac:spMkLst>
            <pc:docMk/>
            <pc:sldMk cId="2743561957" sldId="1824"/>
            <ac:spMk id="19" creationId="{8F9844F3-AB0E-8DF2-590F-85FA4023B7D8}"/>
          </ac:spMkLst>
        </pc:spChg>
        <pc:spChg chg="del">
          <ac:chgData name="Munz, Ashley" userId="30ddc907-075d-45ca-a9ef-986d493cb6f9" providerId="ADAL" clId="{1F57D439-D20F-4787-8CCF-A4F92DBA4E88}" dt="2023-10-06T19:04:49.689" v="1198" actId="478"/>
          <ac:spMkLst>
            <pc:docMk/>
            <pc:sldMk cId="2743561957" sldId="1824"/>
            <ac:spMk id="23" creationId="{7F55E49C-9AE6-BF9A-6CF1-8205C8A3C57D}"/>
          </ac:spMkLst>
        </pc:spChg>
        <pc:spChg chg="del">
          <ac:chgData name="Munz, Ashley" userId="30ddc907-075d-45ca-a9ef-986d493cb6f9" providerId="ADAL" clId="{1F57D439-D20F-4787-8CCF-A4F92DBA4E88}" dt="2023-10-06T19:04:49.689" v="1198" actId="478"/>
          <ac:spMkLst>
            <pc:docMk/>
            <pc:sldMk cId="2743561957" sldId="1824"/>
            <ac:spMk id="24" creationId="{6309A9C9-14F4-934A-891D-91F1D68C1D54}"/>
          </ac:spMkLst>
        </pc:spChg>
        <pc:spChg chg="del">
          <ac:chgData name="Munz, Ashley" userId="30ddc907-075d-45ca-a9ef-986d493cb6f9" providerId="ADAL" clId="{1F57D439-D20F-4787-8CCF-A4F92DBA4E88}" dt="2023-10-06T19:04:49.689" v="1198" actId="478"/>
          <ac:spMkLst>
            <pc:docMk/>
            <pc:sldMk cId="2743561957" sldId="1824"/>
            <ac:spMk id="25" creationId="{6A7DC571-0C31-6984-34C7-0557884E4F30}"/>
          </ac:spMkLst>
        </pc:spChg>
        <pc:spChg chg="del">
          <ac:chgData name="Munz, Ashley" userId="30ddc907-075d-45ca-a9ef-986d493cb6f9" providerId="ADAL" clId="{1F57D439-D20F-4787-8CCF-A4F92DBA4E88}" dt="2023-10-06T19:04:49.689" v="1198" actId="478"/>
          <ac:spMkLst>
            <pc:docMk/>
            <pc:sldMk cId="2743561957" sldId="1824"/>
            <ac:spMk id="26" creationId="{43EC19E0-0CC5-4CAF-BDFA-336D7BCA8E8A}"/>
          </ac:spMkLst>
        </pc:spChg>
        <pc:spChg chg="del">
          <ac:chgData name="Munz, Ashley" userId="30ddc907-075d-45ca-a9ef-986d493cb6f9" providerId="ADAL" clId="{1F57D439-D20F-4787-8CCF-A4F92DBA4E88}" dt="2023-10-06T19:04:49.689" v="1198" actId="478"/>
          <ac:spMkLst>
            <pc:docMk/>
            <pc:sldMk cId="2743561957" sldId="1824"/>
            <ac:spMk id="27" creationId="{5B56BE44-0D86-DB35-717B-5B1DEB3DF597}"/>
          </ac:spMkLst>
        </pc:spChg>
        <pc:spChg chg="del">
          <ac:chgData name="Munz, Ashley" userId="30ddc907-075d-45ca-a9ef-986d493cb6f9" providerId="ADAL" clId="{1F57D439-D20F-4787-8CCF-A4F92DBA4E88}" dt="2023-10-06T19:04:49.689" v="1198" actId="478"/>
          <ac:spMkLst>
            <pc:docMk/>
            <pc:sldMk cId="2743561957" sldId="1824"/>
            <ac:spMk id="28" creationId="{03A8210C-1A89-5AD9-CD48-E13A972F90C0}"/>
          </ac:spMkLst>
        </pc:spChg>
        <pc:spChg chg="del">
          <ac:chgData name="Munz, Ashley" userId="30ddc907-075d-45ca-a9ef-986d493cb6f9" providerId="ADAL" clId="{1F57D439-D20F-4787-8CCF-A4F92DBA4E88}" dt="2023-10-06T19:04:49.689" v="1198" actId="478"/>
          <ac:spMkLst>
            <pc:docMk/>
            <pc:sldMk cId="2743561957" sldId="1824"/>
            <ac:spMk id="29" creationId="{312C5004-60AE-8CD2-BE71-49F211202025}"/>
          </ac:spMkLst>
        </pc:spChg>
        <pc:spChg chg="del">
          <ac:chgData name="Munz, Ashley" userId="30ddc907-075d-45ca-a9ef-986d493cb6f9" providerId="ADAL" clId="{1F57D439-D20F-4787-8CCF-A4F92DBA4E88}" dt="2023-10-06T19:04:49.689" v="1198" actId="478"/>
          <ac:spMkLst>
            <pc:docMk/>
            <pc:sldMk cId="2743561957" sldId="1824"/>
            <ac:spMk id="30" creationId="{75C80179-5F99-314A-9B9B-1ED1B1122A0C}"/>
          </ac:spMkLst>
        </pc:spChg>
        <pc:spChg chg="del">
          <ac:chgData name="Munz, Ashley" userId="30ddc907-075d-45ca-a9ef-986d493cb6f9" providerId="ADAL" clId="{1F57D439-D20F-4787-8CCF-A4F92DBA4E88}" dt="2023-10-06T19:04:49.689" v="1198" actId="478"/>
          <ac:spMkLst>
            <pc:docMk/>
            <pc:sldMk cId="2743561957" sldId="1824"/>
            <ac:spMk id="31" creationId="{4491A233-3DF4-1C76-1466-43CE6B47F93A}"/>
          </ac:spMkLst>
        </pc:spChg>
        <pc:spChg chg="del">
          <ac:chgData name="Munz, Ashley" userId="30ddc907-075d-45ca-a9ef-986d493cb6f9" providerId="ADAL" clId="{1F57D439-D20F-4787-8CCF-A4F92DBA4E88}" dt="2023-10-06T19:04:49.689" v="1198" actId="478"/>
          <ac:spMkLst>
            <pc:docMk/>
            <pc:sldMk cId="2743561957" sldId="1824"/>
            <ac:spMk id="32" creationId="{9D553C52-33BB-5D5B-A469-1898B876B930}"/>
          </ac:spMkLst>
        </pc:spChg>
        <pc:spChg chg="del">
          <ac:chgData name="Munz, Ashley" userId="30ddc907-075d-45ca-a9ef-986d493cb6f9" providerId="ADAL" clId="{1F57D439-D20F-4787-8CCF-A4F92DBA4E88}" dt="2023-10-06T19:04:49.689" v="1198" actId="478"/>
          <ac:spMkLst>
            <pc:docMk/>
            <pc:sldMk cId="2743561957" sldId="1824"/>
            <ac:spMk id="33" creationId="{B16600D8-24A2-C8A5-E85A-E2230B91AAD4}"/>
          </ac:spMkLst>
        </pc:spChg>
        <pc:spChg chg="del">
          <ac:chgData name="Munz, Ashley" userId="30ddc907-075d-45ca-a9ef-986d493cb6f9" providerId="ADAL" clId="{1F57D439-D20F-4787-8CCF-A4F92DBA4E88}" dt="2023-10-06T19:04:49.689" v="1198" actId="478"/>
          <ac:spMkLst>
            <pc:docMk/>
            <pc:sldMk cId="2743561957" sldId="1824"/>
            <ac:spMk id="34" creationId="{6D399E5B-4BF0-935C-FB29-C99E0ED62D9F}"/>
          </ac:spMkLst>
        </pc:spChg>
        <pc:spChg chg="del">
          <ac:chgData name="Munz, Ashley" userId="30ddc907-075d-45ca-a9ef-986d493cb6f9" providerId="ADAL" clId="{1F57D439-D20F-4787-8CCF-A4F92DBA4E88}" dt="2023-10-06T19:04:49.689" v="1198" actId="478"/>
          <ac:spMkLst>
            <pc:docMk/>
            <pc:sldMk cId="2743561957" sldId="1824"/>
            <ac:spMk id="35" creationId="{83C004E9-6842-CE81-E58E-CF9D0A35659E}"/>
          </ac:spMkLst>
        </pc:spChg>
        <pc:spChg chg="del">
          <ac:chgData name="Munz, Ashley" userId="30ddc907-075d-45ca-a9ef-986d493cb6f9" providerId="ADAL" clId="{1F57D439-D20F-4787-8CCF-A4F92DBA4E88}" dt="2023-10-06T19:04:49.689" v="1198" actId="478"/>
          <ac:spMkLst>
            <pc:docMk/>
            <pc:sldMk cId="2743561957" sldId="1824"/>
            <ac:spMk id="36" creationId="{EF601B46-B471-9D90-AFEB-E7944F36FE9A}"/>
          </ac:spMkLst>
        </pc:spChg>
        <pc:spChg chg="del">
          <ac:chgData name="Munz, Ashley" userId="30ddc907-075d-45ca-a9ef-986d493cb6f9" providerId="ADAL" clId="{1F57D439-D20F-4787-8CCF-A4F92DBA4E88}" dt="2023-10-06T19:04:49.689" v="1198" actId="478"/>
          <ac:spMkLst>
            <pc:docMk/>
            <pc:sldMk cId="2743561957" sldId="1824"/>
            <ac:spMk id="37" creationId="{2E130533-6AB9-E27E-3F6C-381539294D8A}"/>
          </ac:spMkLst>
        </pc:spChg>
        <pc:spChg chg="del">
          <ac:chgData name="Munz, Ashley" userId="30ddc907-075d-45ca-a9ef-986d493cb6f9" providerId="ADAL" clId="{1F57D439-D20F-4787-8CCF-A4F92DBA4E88}" dt="2023-10-06T19:04:49.689" v="1198" actId="478"/>
          <ac:spMkLst>
            <pc:docMk/>
            <pc:sldMk cId="2743561957" sldId="1824"/>
            <ac:spMk id="38" creationId="{A9E9B00E-722D-DB41-B75E-A514987AA31A}"/>
          </ac:spMkLst>
        </pc:spChg>
        <pc:spChg chg="del">
          <ac:chgData name="Munz, Ashley" userId="30ddc907-075d-45ca-a9ef-986d493cb6f9" providerId="ADAL" clId="{1F57D439-D20F-4787-8CCF-A4F92DBA4E88}" dt="2023-10-06T19:04:49.689" v="1198" actId="478"/>
          <ac:spMkLst>
            <pc:docMk/>
            <pc:sldMk cId="2743561957" sldId="1824"/>
            <ac:spMk id="39" creationId="{C1F38911-06AC-FB96-FC9F-4FFABCFD1360}"/>
          </ac:spMkLst>
        </pc:spChg>
        <pc:spChg chg="del">
          <ac:chgData name="Munz, Ashley" userId="30ddc907-075d-45ca-a9ef-986d493cb6f9" providerId="ADAL" clId="{1F57D439-D20F-4787-8CCF-A4F92DBA4E88}" dt="2023-10-06T19:04:49.689" v="1198" actId="478"/>
          <ac:spMkLst>
            <pc:docMk/>
            <pc:sldMk cId="2743561957" sldId="1824"/>
            <ac:spMk id="40" creationId="{9EB01E6D-5FB6-36DD-E92B-81DE8A47B231}"/>
          </ac:spMkLst>
        </pc:spChg>
        <pc:spChg chg="del">
          <ac:chgData name="Munz, Ashley" userId="30ddc907-075d-45ca-a9ef-986d493cb6f9" providerId="ADAL" clId="{1F57D439-D20F-4787-8CCF-A4F92DBA4E88}" dt="2023-10-06T19:04:49.689" v="1198" actId="478"/>
          <ac:spMkLst>
            <pc:docMk/>
            <pc:sldMk cId="2743561957" sldId="1824"/>
            <ac:spMk id="41" creationId="{AADD3172-7B5B-C3A1-A057-E58E3BB40CA0}"/>
          </ac:spMkLst>
        </pc:spChg>
        <pc:spChg chg="del">
          <ac:chgData name="Munz, Ashley" userId="30ddc907-075d-45ca-a9ef-986d493cb6f9" providerId="ADAL" clId="{1F57D439-D20F-4787-8CCF-A4F92DBA4E88}" dt="2023-10-06T19:04:49.689" v="1198" actId="478"/>
          <ac:spMkLst>
            <pc:docMk/>
            <pc:sldMk cId="2743561957" sldId="1824"/>
            <ac:spMk id="42" creationId="{C5D9BE96-5778-D86C-9270-9ED7062511A0}"/>
          </ac:spMkLst>
        </pc:spChg>
      </pc:sldChg>
      <pc:sldChg chg="addSp delSp modSp add mod">
        <pc:chgData name="Munz, Ashley" userId="30ddc907-075d-45ca-a9ef-986d493cb6f9" providerId="ADAL" clId="{1F57D439-D20F-4787-8CCF-A4F92DBA4E88}" dt="2023-10-06T19:07:49.139" v="1368" actId="1038"/>
        <pc:sldMkLst>
          <pc:docMk/>
          <pc:sldMk cId="4104422255" sldId="1825"/>
        </pc:sldMkLst>
        <pc:spChg chg="add mod">
          <ac:chgData name="Munz, Ashley" userId="30ddc907-075d-45ca-a9ef-986d493cb6f9" providerId="ADAL" clId="{1F57D439-D20F-4787-8CCF-A4F92DBA4E88}" dt="2023-10-06T19:07:49.139" v="1368" actId="1038"/>
          <ac:spMkLst>
            <pc:docMk/>
            <pc:sldMk cId="4104422255" sldId="1825"/>
            <ac:spMk id="4" creationId="{941AD60F-0FB4-E5A8-EFE9-E666122A23F7}"/>
          </ac:spMkLst>
        </pc:spChg>
        <pc:spChg chg="mod">
          <ac:chgData name="Munz, Ashley" userId="30ddc907-075d-45ca-a9ef-986d493cb6f9" providerId="ADAL" clId="{1F57D439-D20F-4787-8CCF-A4F92DBA4E88}" dt="2023-10-06T19:05:54.160" v="1254" actId="20577"/>
          <ac:spMkLst>
            <pc:docMk/>
            <pc:sldMk cId="4104422255" sldId="1825"/>
            <ac:spMk id="5" creationId="{92356609-2B1A-4174-94EF-9E780CE355E1}"/>
          </ac:spMkLst>
        </pc:spChg>
        <pc:spChg chg="del">
          <ac:chgData name="Munz, Ashley" userId="30ddc907-075d-45ca-a9ef-986d493cb6f9" providerId="ADAL" clId="{1F57D439-D20F-4787-8CCF-A4F92DBA4E88}" dt="2023-10-06T19:06:01.009" v="1255" actId="478"/>
          <ac:spMkLst>
            <pc:docMk/>
            <pc:sldMk cId="4104422255" sldId="1825"/>
            <ac:spMk id="6" creationId="{7ACAC168-5555-D521-7938-8D84A92CD369}"/>
          </ac:spMkLst>
        </pc:spChg>
        <pc:spChg chg="del">
          <ac:chgData name="Munz, Ashley" userId="30ddc907-075d-45ca-a9ef-986d493cb6f9" providerId="ADAL" clId="{1F57D439-D20F-4787-8CCF-A4F92DBA4E88}" dt="2023-10-06T19:06:01.009" v="1255" actId="478"/>
          <ac:spMkLst>
            <pc:docMk/>
            <pc:sldMk cId="4104422255" sldId="1825"/>
            <ac:spMk id="7" creationId="{1BE6B132-97ED-D457-AF12-72F4E5D8A3A4}"/>
          </ac:spMkLst>
        </pc:spChg>
        <pc:spChg chg="del">
          <ac:chgData name="Munz, Ashley" userId="30ddc907-075d-45ca-a9ef-986d493cb6f9" providerId="ADAL" clId="{1F57D439-D20F-4787-8CCF-A4F92DBA4E88}" dt="2023-10-06T19:06:01.009" v="1255" actId="478"/>
          <ac:spMkLst>
            <pc:docMk/>
            <pc:sldMk cId="4104422255" sldId="1825"/>
            <ac:spMk id="8" creationId="{C120C22F-84CB-5C40-A20E-CE9C2DE800B7}"/>
          </ac:spMkLst>
        </pc:spChg>
        <pc:spChg chg="del">
          <ac:chgData name="Munz, Ashley" userId="30ddc907-075d-45ca-a9ef-986d493cb6f9" providerId="ADAL" clId="{1F57D439-D20F-4787-8CCF-A4F92DBA4E88}" dt="2023-10-06T19:06:01.009" v="1255" actId="478"/>
          <ac:spMkLst>
            <pc:docMk/>
            <pc:sldMk cId="4104422255" sldId="1825"/>
            <ac:spMk id="9" creationId="{95840E9F-ACB7-E00B-95DD-161673D8DC1B}"/>
          </ac:spMkLst>
        </pc:spChg>
        <pc:spChg chg="del">
          <ac:chgData name="Munz, Ashley" userId="30ddc907-075d-45ca-a9ef-986d493cb6f9" providerId="ADAL" clId="{1F57D439-D20F-4787-8CCF-A4F92DBA4E88}" dt="2023-10-06T19:06:01.009" v="1255" actId="478"/>
          <ac:spMkLst>
            <pc:docMk/>
            <pc:sldMk cId="4104422255" sldId="1825"/>
            <ac:spMk id="10" creationId="{0E921B73-AFF4-D4E0-4412-144E108DA20B}"/>
          </ac:spMkLst>
        </pc:spChg>
        <pc:spChg chg="del">
          <ac:chgData name="Munz, Ashley" userId="30ddc907-075d-45ca-a9ef-986d493cb6f9" providerId="ADAL" clId="{1F57D439-D20F-4787-8CCF-A4F92DBA4E88}" dt="2023-10-06T19:06:01.009" v="1255" actId="478"/>
          <ac:spMkLst>
            <pc:docMk/>
            <pc:sldMk cId="4104422255" sldId="1825"/>
            <ac:spMk id="11" creationId="{57502BD8-BD57-2DA8-E39D-7C001C1AD73C}"/>
          </ac:spMkLst>
        </pc:spChg>
        <pc:spChg chg="del">
          <ac:chgData name="Munz, Ashley" userId="30ddc907-075d-45ca-a9ef-986d493cb6f9" providerId="ADAL" clId="{1F57D439-D20F-4787-8CCF-A4F92DBA4E88}" dt="2023-10-06T19:06:01.009" v="1255" actId="478"/>
          <ac:spMkLst>
            <pc:docMk/>
            <pc:sldMk cId="4104422255" sldId="1825"/>
            <ac:spMk id="12" creationId="{A2D71099-5003-371E-EEE5-C72EA7C136C6}"/>
          </ac:spMkLst>
        </pc:spChg>
        <pc:spChg chg="del">
          <ac:chgData name="Munz, Ashley" userId="30ddc907-075d-45ca-a9ef-986d493cb6f9" providerId="ADAL" clId="{1F57D439-D20F-4787-8CCF-A4F92DBA4E88}" dt="2023-10-06T19:06:01.009" v="1255" actId="478"/>
          <ac:spMkLst>
            <pc:docMk/>
            <pc:sldMk cId="4104422255" sldId="1825"/>
            <ac:spMk id="13" creationId="{EB5C32D4-F6EA-8EFE-14AC-567D75ADCCB3}"/>
          </ac:spMkLst>
        </pc:spChg>
        <pc:spChg chg="del">
          <ac:chgData name="Munz, Ashley" userId="30ddc907-075d-45ca-a9ef-986d493cb6f9" providerId="ADAL" clId="{1F57D439-D20F-4787-8CCF-A4F92DBA4E88}" dt="2023-10-06T19:06:01.009" v="1255" actId="478"/>
          <ac:spMkLst>
            <pc:docMk/>
            <pc:sldMk cId="4104422255" sldId="1825"/>
            <ac:spMk id="14" creationId="{8DBE5638-D1FF-03B7-2675-88FD31DB237C}"/>
          </ac:spMkLst>
        </pc:spChg>
        <pc:spChg chg="del">
          <ac:chgData name="Munz, Ashley" userId="30ddc907-075d-45ca-a9ef-986d493cb6f9" providerId="ADAL" clId="{1F57D439-D20F-4787-8CCF-A4F92DBA4E88}" dt="2023-10-06T19:06:01.009" v="1255" actId="478"/>
          <ac:spMkLst>
            <pc:docMk/>
            <pc:sldMk cId="4104422255" sldId="1825"/>
            <ac:spMk id="15" creationId="{D9952A4E-11ED-2601-454F-02F660894B67}"/>
          </ac:spMkLst>
        </pc:spChg>
        <pc:spChg chg="del">
          <ac:chgData name="Munz, Ashley" userId="30ddc907-075d-45ca-a9ef-986d493cb6f9" providerId="ADAL" clId="{1F57D439-D20F-4787-8CCF-A4F92DBA4E88}" dt="2023-10-06T19:06:01.009" v="1255" actId="478"/>
          <ac:spMkLst>
            <pc:docMk/>
            <pc:sldMk cId="4104422255" sldId="1825"/>
            <ac:spMk id="16" creationId="{02356B26-EC21-518D-2F9D-A6E86FBA32DF}"/>
          </ac:spMkLst>
        </pc:spChg>
        <pc:spChg chg="del">
          <ac:chgData name="Munz, Ashley" userId="30ddc907-075d-45ca-a9ef-986d493cb6f9" providerId="ADAL" clId="{1F57D439-D20F-4787-8CCF-A4F92DBA4E88}" dt="2023-10-06T19:06:01.009" v="1255" actId="478"/>
          <ac:spMkLst>
            <pc:docMk/>
            <pc:sldMk cId="4104422255" sldId="1825"/>
            <ac:spMk id="17" creationId="{DD01E17A-7428-854B-6C2D-441B08A0F3C8}"/>
          </ac:spMkLst>
        </pc:spChg>
        <pc:spChg chg="del">
          <ac:chgData name="Munz, Ashley" userId="30ddc907-075d-45ca-a9ef-986d493cb6f9" providerId="ADAL" clId="{1F57D439-D20F-4787-8CCF-A4F92DBA4E88}" dt="2023-10-06T19:06:01.009" v="1255" actId="478"/>
          <ac:spMkLst>
            <pc:docMk/>
            <pc:sldMk cId="4104422255" sldId="1825"/>
            <ac:spMk id="18" creationId="{706EF3D9-80C7-D342-F0B6-F326602A266A}"/>
          </ac:spMkLst>
        </pc:spChg>
        <pc:spChg chg="del">
          <ac:chgData name="Munz, Ashley" userId="30ddc907-075d-45ca-a9ef-986d493cb6f9" providerId="ADAL" clId="{1F57D439-D20F-4787-8CCF-A4F92DBA4E88}" dt="2023-10-06T19:06:01.009" v="1255" actId="478"/>
          <ac:spMkLst>
            <pc:docMk/>
            <pc:sldMk cId="4104422255" sldId="1825"/>
            <ac:spMk id="19" creationId="{8F9844F3-AB0E-8DF2-590F-85FA4023B7D8}"/>
          </ac:spMkLst>
        </pc:spChg>
        <pc:spChg chg="add mod">
          <ac:chgData name="Munz, Ashley" userId="30ddc907-075d-45ca-a9ef-986d493cb6f9" providerId="ADAL" clId="{1F57D439-D20F-4787-8CCF-A4F92DBA4E88}" dt="2023-10-06T19:07:49.139" v="1368" actId="1038"/>
          <ac:spMkLst>
            <pc:docMk/>
            <pc:sldMk cId="4104422255" sldId="1825"/>
            <ac:spMk id="20" creationId="{0AA9FAB6-98E4-E2FC-0911-7DF1CBD0BC9B}"/>
          </ac:spMkLst>
        </pc:spChg>
        <pc:spChg chg="add mod">
          <ac:chgData name="Munz, Ashley" userId="30ddc907-075d-45ca-a9ef-986d493cb6f9" providerId="ADAL" clId="{1F57D439-D20F-4787-8CCF-A4F92DBA4E88}" dt="2023-10-06T19:07:49.139" v="1368" actId="1038"/>
          <ac:spMkLst>
            <pc:docMk/>
            <pc:sldMk cId="4104422255" sldId="1825"/>
            <ac:spMk id="21" creationId="{DEBFA072-A9E3-0783-6111-38405D86FC59}"/>
          </ac:spMkLst>
        </pc:spChg>
        <pc:spChg chg="add mod">
          <ac:chgData name="Munz, Ashley" userId="30ddc907-075d-45ca-a9ef-986d493cb6f9" providerId="ADAL" clId="{1F57D439-D20F-4787-8CCF-A4F92DBA4E88}" dt="2023-10-06T19:07:49.139" v="1368" actId="1038"/>
          <ac:spMkLst>
            <pc:docMk/>
            <pc:sldMk cId="4104422255" sldId="1825"/>
            <ac:spMk id="22" creationId="{2D3EF223-F04C-5B14-AC70-14C88C78F7BD}"/>
          </ac:spMkLst>
        </pc:spChg>
        <pc:spChg chg="add mod">
          <ac:chgData name="Munz, Ashley" userId="30ddc907-075d-45ca-a9ef-986d493cb6f9" providerId="ADAL" clId="{1F57D439-D20F-4787-8CCF-A4F92DBA4E88}" dt="2023-10-06T19:07:49.139" v="1368" actId="1038"/>
          <ac:spMkLst>
            <pc:docMk/>
            <pc:sldMk cId="4104422255" sldId="1825"/>
            <ac:spMk id="23" creationId="{1DC14A13-F7EC-374F-FBD7-8F22BF0DC2C9}"/>
          </ac:spMkLst>
        </pc:spChg>
        <pc:spChg chg="add mod">
          <ac:chgData name="Munz, Ashley" userId="30ddc907-075d-45ca-a9ef-986d493cb6f9" providerId="ADAL" clId="{1F57D439-D20F-4787-8CCF-A4F92DBA4E88}" dt="2023-10-06T19:07:49.139" v="1368" actId="1038"/>
          <ac:spMkLst>
            <pc:docMk/>
            <pc:sldMk cId="4104422255" sldId="1825"/>
            <ac:spMk id="24" creationId="{164875D7-72B5-711E-3EED-C44CF57AF215}"/>
          </ac:spMkLst>
        </pc:spChg>
        <pc:spChg chg="add mod">
          <ac:chgData name="Munz, Ashley" userId="30ddc907-075d-45ca-a9ef-986d493cb6f9" providerId="ADAL" clId="{1F57D439-D20F-4787-8CCF-A4F92DBA4E88}" dt="2023-10-06T19:07:49.139" v="1368" actId="1038"/>
          <ac:spMkLst>
            <pc:docMk/>
            <pc:sldMk cId="4104422255" sldId="1825"/>
            <ac:spMk id="25" creationId="{57E590EF-5CD4-9E97-5498-639EF3517C44}"/>
          </ac:spMkLst>
        </pc:spChg>
        <pc:spChg chg="add mod">
          <ac:chgData name="Munz, Ashley" userId="30ddc907-075d-45ca-a9ef-986d493cb6f9" providerId="ADAL" clId="{1F57D439-D20F-4787-8CCF-A4F92DBA4E88}" dt="2023-10-06T19:07:49.139" v="1368" actId="1038"/>
          <ac:spMkLst>
            <pc:docMk/>
            <pc:sldMk cId="4104422255" sldId="1825"/>
            <ac:spMk id="26" creationId="{EDE24B32-9CD2-DC23-611D-D68705109BDF}"/>
          </ac:spMkLst>
        </pc:spChg>
        <pc:spChg chg="add mod">
          <ac:chgData name="Munz, Ashley" userId="30ddc907-075d-45ca-a9ef-986d493cb6f9" providerId="ADAL" clId="{1F57D439-D20F-4787-8CCF-A4F92DBA4E88}" dt="2023-10-06T19:07:49.139" v="1368" actId="1038"/>
          <ac:spMkLst>
            <pc:docMk/>
            <pc:sldMk cId="4104422255" sldId="1825"/>
            <ac:spMk id="27" creationId="{A8126259-15B2-1C29-63EF-3FF6F7E95478}"/>
          </ac:spMkLst>
        </pc:spChg>
        <pc:spChg chg="add mod">
          <ac:chgData name="Munz, Ashley" userId="30ddc907-075d-45ca-a9ef-986d493cb6f9" providerId="ADAL" clId="{1F57D439-D20F-4787-8CCF-A4F92DBA4E88}" dt="2023-10-06T19:07:49.139" v="1368" actId="1038"/>
          <ac:spMkLst>
            <pc:docMk/>
            <pc:sldMk cId="4104422255" sldId="1825"/>
            <ac:spMk id="28" creationId="{DB2ACD18-62CF-8959-7331-9D732EA330A1}"/>
          </ac:spMkLst>
        </pc:spChg>
        <pc:spChg chg="add mod">
          <ac:chgData name="Munz, Ashley" userId="30ddc907-075d-45ca-a9ef-986d493cb6f9" providerId="ADAL" clId="{1F57D439-D20F-4787-8CCF-A4F92DBA4E88}" dt="2023-10-06T19:07:49.139" v="1368" actId="1038"/>
          <ac:spMkLst>
            <pc:docMk/>
            <pc:sldMk cId="4104422255" sldId="1825"/>
            <ac:spMk id="29" creationId="{B68564DF-4426-AE8B-ED3B-E5D0F1E3775E}"/>
          </ac:spMkLst>
        </pc:spChg>
        <pc:spChg chg="add mod">
          <ac:chgData name="Munz, Ashley" userId="30ddc907-075d-45ca-a9ef-986d493cb6f9" providerId="ADAL" clId="{1F57D439-D20F-4787-8CCF-A4F92DBA4E88}" dt="2023-10-06T19:07:49.139" v="1368" actId="1038"/>
          <ac:spMkLst>
            <pc:docMk/>
            <pc:sldMk cId="4104422255" sldId="1825"/>
            <ac:spMk id="30" creationId="{08B67A01-9076-891A-7AA3-1D07322E7258}"/>
          </ac:spMkLst>
        </pc:spChg>
        <pc:spChg chg="add mod">
          <ac:chgData name="Munz, Ashley" userId="30ddc907-075d-45ca-a9ef-986d493cb6f9" providerId="ADAL" clId="{1F57D439-D20F-4787-8CCF-A4F92DBA4E88}" dt="2023-10-06T19:07:49.139" v="1368" actId="1038"/>
          <ac:spMkLst>
            <pc:docMk/>
            <pc:sldMk cId="4104422255" sldId="1825"/>
            <ac:spMk id="31" creationId="{A3A3736E-F3C9-F86F-94E2-486D5FCB24B3}"/>
          </ac:spMkLst>
        </pc:spChg>
        <pc:spChg chg="add mod">
          <ac:chgData name="Munz, Ashley" userId="30ddc907-075d-45ca-a9ef-986d493cb6f9" providerId="ADAL" clId="{1F57D439-D20F-4787-8CCF-A4F92DBA4E88}" dt="2023-10-06T19:07:49.139" v="1368" actId="1038"/>
          <ac:spMkLst>
            <pc:docMk/>
            <pc:sldMk cId="4104422255" sldId="1825"/>
            <ac:spMk id="32" creationId="{E4A9F1B5-1318-8675-5AED-AC45C712F992}"/>
          </ac:spMkLst>
        </pc:spChg>
        <pc:spChg chg="add mod">
          <ac:chgData name="Munz, Ashley" userId="30ddc907-075d-45ca-a9ef-986d493cb6f9" providerId="ADAL" clId="{1F57D439-D20F-4787-8CCF-A4F92DBA4E88}" dt="2023-10-06T19:07:49.139" v="1368" actId="1038"/>
          <ac:spMkLst>
            <pc:docMk/>
            <pc:sldMk cId="4104422255" sldId="1825"/>
            <ac:spMk id="33" creationId="{4950D9A3-E2F1-E000-8A67-F0313D1CB488}"/>
          </ac:spMkLst>
        </pc:spChg>
        <pc:spChg chg="add mod">
          <ac:chgData name="Munz, Ashley" userId="30ddc907-075d-45ca-a9ef-986d493cb6f9" providerId="ADAL" clId="{1F57D439-D20F-4787-8CCF-A4F92DBA4E88}" dt="2023-10-06T19:07:49.139" v="1368" actId="1038"/>
          <ac:spMkLst>
            <pc:docMk/>
            <pc:sldMk cId="4104422255" sldId="1825"/>
            <ac:spMk id="34" creationId="{09788486-EE41-5551-6B06-E9FF15347B92}"/>
          </ac:spMkLst>
        </pc:spChg>
        <pc:spChg chg="add mod">
          <ac:chgData name="Munz, Ashley" userId="30ddc907-075d-45ca-a9ef-986d493cb6f9" providerId="ADAL" clId="{1F57D439-D20F-4787-8CCF-A4F92DBA4E88}" dt="2023-10-06T19:07:49.139" v="1368" actId="1038"/>
          <ac:spMkLst>
            <pc:docMk/>
            <pc:sldMk cId="4104422255" sldId="1825"/>
            <ac:spMk id="35" creationId="{9C785B09-0F86-2711-261D-20725E03C66C}"/>
          </ac:spMkLst>
        </pc:spChg>
        <pc:spChg chg="add mod">
          <ac:chgData name="Munz, Ashley" userId="30ddc907-075d-45ca-a9ef-986d493cb6f9" providerId="ADAL" clId="{1F57D439-D20F-4787-8CCF-A4F92DBA4E88}" dt="2023-10-06T19:07:49.139" v="1368" actId="1038"/>
          <ac:spMkLst>
            <pc:docMk/>
            <pc:sldMk cId="4104422255" sldId="1825"/>
            <ac:spMk id="36" creationId="{06EF174D-0AA7-8D4C-C819-46D6D585AB43}"/>
          </ac:spMkLst>
        </pc:spChg>
        <pc:spChg chg="add mod">
          <ac:chgData name="Munz, Ashley" userId="30ddc907-075d-45ca-a9ef-986d493cb6f9" providerId="ADAL" clId="{1F57D439-D20F-4787-8CCF-A4F92DBA4E88}" dt="2023-10-06T19:07:49.139" v="1368" actId="1038"/>
          <ac:spMkLst>
            <pc:docMk/>
            <pc:sldMk cId="4104422255" sldId="1825"/>
            <ac:spMk id="37" creationId="{B4DDD947-3AA8-6E24-77BC-675A806F1788}"/>
          </ac:spMkLst>
        </pc:spChg>
        <pc:spChg chg="add mod">
          <ac:chgData name="Munz, Ashley" userId="30ddc907-075d-45ca-a9ef-986d493cb6f9" providerId="ADAL" clId="{1F57D439-D20F-4787-8CCF-A4F92DBA4E88}" dt="2023-10-06T19:07:49.139" v="1368" actId="1038"/>
          <ac:spMkLst>
            <pc:docMk/>
            <pc:sldMk cId="4104422255" sldId="1825"/>
            <ac:spMk id="38" creationId="{CAF6C0A6-9F4E-6645-7E31-185BAB233D22}"/>
          </ac:spMkLst>
        </pc:spChg>
      </pc:sldChg>
      <pc:sldChg chg="addSp delSp modSp add mod ord">
        <pc:chgData name="Munz, Ashley" userId="30ddc907-075d-45ca-a9ef-986d493cb6f9" providerId="ADAL" clId="{1F57D439-D20F-4787-8CCF-A4F92DBA4E88}" dt="2023-10-09T13:50:42.409" v="1810" actId="20577"/>
        <pc:sldMkLst>
          <pc:docMk/>
          <pc:sldMk cId="3349691948" sldId="1826"/>
        </pc:sldMkLst>
        <pc:spChg chg="add mod">
          <ac:chgData name="Munz, Ashley" userId="30ddc907-075d-45ca-a9ef-986d493cb6f9" providerId="ADAL" clId="{1F57D439-D20F-4787-8CCF-A4F92DBA4E88}" dt="2023-10-06T19:08:39.742" v="1419" actId="1035"/>
          <ac:spMkLst>
            <pc:docMk/>
            <pc:sldMk cId="3349691948" sldId="1826"/>
            <ac:spMk id="4" creationId="{C0D5B2DF-5C84-5FF6-EB3C-85C39BC97404}"/>
          </ac:spMkLst>
        </pc:spChg>
        <pc:spChg chg="mod">
          <ac:chgData name="Munz, Ashley" userId="30ddc907-075d-45ca-a9ef-986d493cb6f9" providerId="ADAL" clId="{1F57D439-D20F-4787-8CCF-A4F92DBA4E88}" dt="2023-10-09T13:50:42.409" v="1810" actId="20577"/>
          <ac:spMkLst>
            <pc:docMk/>
            <pc:sldMk cId="3349691948" sldId="1826"/>
            <ac:spMk id="5" creationId="{92356609-2B1A-4174-94EF-9E780CE355E1}"/>
          </ac:spMkLst>
        </pc:spChg>
        <pc:spChg chg="del">
          <ac:chgData name="Munz, Ashley" userId="30ddc907-075d-45ca-a9ef-986d493cb6f9" providerId="ADAL" clId="{1F57D439-D20F-4787-8CCF-A4F92DBA4E88}" dt="2023-10-06T19:08:21.123" v="1378" actId="478"/>
          <ac:spMkLst>
            <pc:docMk/>
            <pc:sldMk cId="3349691948" sldId="1826"/>
            <ac:spMk id="6" creationId="{7ACAC168-5555-D521-7938-8D84A92CD369}"/>
          </ac:spMkLst>
        </pc:spChg>
        <pc:spChg chg="del">
          <ac:chgData name="Munz, Ashley" userId="30ddc907-075d-45ca-a9ef-986d493cb6f9" providerId="ADAL" clId="{1F57D439-D20F-4787-8CCF-A4F92DBA4E88}" dt="2023-10-06T19:08:21.123" v="1378" actId="478"/>
          <ac:spMkLst>
            <pc:docMk/>
            <pc:sldMk cId="3349691948" sldId="1826"/>
            <ac:spMk id="7" creationId="{1BE6B132-97ED-D457-AF12-72F4E5D8A3A4}"/>
          </ac:spMkLst>
        </pc:spChg>
        <pc:spChg chg="del">
          <ac:chgData name="Munz, Ashley" userId="30ddc907-075d-45ca-a9ef-986d493cb6f9" providerId="ADAL" clId="{1F57D439-D20F-4787-8CCF-A4F92DBA4E88}" dt="2023-10-06T19:08:21.123" v="1378" actId="478"/>
          <ac:spMkLst>
            <pc:docMk/>
            <pc:sldMk cId="3349691948" sldId="1826"/>
            <ac:spMk id="8" creationId="{C120C22F-84CB-5C40-A20E-CE9C2DE800B7}"/>
          </ac:spMkLst>
        </pc:spChg>
        <pc:spChg chg="del">
          <ac:chgData name="Munz, Ashley" userId="30ddc907-075d-45ca-a9ef-986d493cb6f9" providerId="ADAL" clId="{1F57D439-D20F-4787-8CCF-A4F92DBA4E88}" dt="2023-10-06T19:08:21.123" v="1378" actId="478"/>
          <ac:spMkLst>
            <pc:docMk/>
            <pc:sldMk cId="3349691948" sldId="1826"/>
            <ac:spMk id="9" creationId="{95840E9F-ACB7-E00B-95DD-161673D8DC1B}"/>
          </ac:spMkLst>
        </pc:spChg>
        <pc:spChg chg="del">
          <ac:chgData name="Munz, Ashley" userId="30ddc907-075d-45ca-a9ef-986d493cb6f9" providerId="ADAL" clId="{1F57D439-D20F-4787-8CCF-A4F92DBA4E88}" dt="2023-10-06T19:08:21.123" v="1378" actId="478"/>
          <ac:spMkLst>
            <pc:docMk/>
            <pc:sldMk cId="3349691948" sldId="1826"/>
            <ac:spMk id="10" creationId="{0E921B73-AFF4-D4E0-4412-144E108DA20B}"/>
          </ac:spMkLst>
        </pc:spChg>
        <pc:spChg chg="del">
          <ac:chgData name="Munz, Ashley" userId="30ddc907-075d-45ca-a9ef-986d493cb6f9" providerId="ADAL" clId="{1F57D439-D20F-4787-8CCF-A4F92DBA4E88}" dt="2023-10-06T19:08:21.123" v="1378" actId="478"/>
          <ac:spMkLst>
            <pc:docMk/>
            <pc:sldMk cId="3349691948" sldId="1826"/>
            <ac:spMk id="11" creationId="{57502BD8-BD57-2DA8-E39D-7C001C1AD73C}"/>
          </ac:spMkLst>
        </pc:spChg>
        <pc:spChg chg="del">
          <ac:chgData name="Munz, Ashley" userId="30ddc907-075d-45ca-a9ef-986d493cb6f9" providerId="ADAL" clId="{1F57D439-D20F-4787-8CCF-A4F92DBA4E88}" dt="2023-10-06T19:08:21.123" v="1378" actId="478"/>
          <ac:spMkLst>
            <pc:docMk/>
            <pc:sldMk cId="3349691948" sldId="1826"/>
            <ac:spMk id="12" creationId="{A2D71099-5003-371E-EEE5-C72EA7C136C6}"/>
          </ac:spMkLst>
        </pc:spChg>
        <pc:spChg chg="del">
          <ac:chgData name="Munz, Ashley" userId="30ddc907-075d-45ca-a9ef-986d493cb6f9" providerId="ADAL" clId="{1F57D439-D20F-4787-8CCF-A4F92DBA4E88}" dt="2023-10-06T19:08:21.123" v="1378" actId="478"/>
          <ac:spMkLst>
            <pc:docMk/>
            <pc:sldMk cId="3349691948" sldId="1826"/>
            <ac:spMk id="13" creationId="{EB5C32D4-F6EA-8EFE-14AC-567D75ADCCB3}"/>
          </ac:spMkLst>
        </pc:spChg>
        <pc:spChg chg="del">
          <ac:chgData name="Munz, Ashley" userId="30ddc907-075d-45ca-a9ef-986d493cb6f9" providerId="ADAL" clId="{1F57D439-D20F-4787-8CCF-A4F92DBA4E88}" dt="2023-10-06T19:08:21.123" v="1378" actId="478"/>
          <ac:spMkLst>
            <pc:docMk/>
            <pc:sldMk cId="3349691948" sldId="1826"/>
            <ac:spMk id="14" creationId="{8DBE5638-D1FF-03B7-2675-88FD31DB237C}"/>
          </ac:spMkLst>
        </pc:spChg>
        <pc:spChg chg="del">
          <ac:chgData name="Munz, Ashley" userId="30ddc907-075d-45ca-a9ef-986d493cb6f9" providerId="ADAL" clId="{1F57D439-D20F-4787-8CCF-A4F92DBA4E88}" dt="2023-10-06T19:08:21.123" v="1378" actId="478"/>
          <ac:spMkLst>
            <pc:docMk/>
            <pc:sldMk cId="3349691948" sldId="1826"/>
            <ac:spMk id="15" creationId="{D9952A4E-11ED-2601-454F-02F660894B67}"/>
          </ac:spMkLst>
        </pc:spChg>
        <pc:spChg chg="del">
          <ac:chgData name="Munz, Ashley" userId="30ddc907-075d-45ca-a9ef-986d493cb6f9" providerId="ADAL" clId="{1F57D439-D20F-4787-8CCF-A4F92DBA4E88}" dt="2023-10-06T19:08:21.123" v="1378" actId="478"/>
          <ac:spMkLst>
            <pc:docMk/>
            <pc:sldMk cId="3349691948" sldId="1826"/>
            <ac:spMk id="16" creationId="{02356B26-EC21-518D-2F9D-A6E86FBA32DF}"/>
          </ac:spMkLst>
        </pc:spChg>
        <pc:spChg chg="del">
          <ac:chgData name="Munz, Ashley" userId="30ddc907-075d-45ca-a9ef-986d493cb6f9" providerId="ADAL" clId="{1F57D439-D20F-4787-8CCF-A4F92DBA4E88}" dt="2023-10-06T19:08:22.763" v="1379" actId="478"/>
          <ac:spMkLst>
            <pc:docMk/>
            <pc:sldMk cId="3349691948" sldId="1826"/>
            <ac:spMk id="17" creationId="{DD01E17A-7428-854B-6C2D-441B08A0F3C8}"/>
          </ac:spMkLst>
        </pc:spChg>
        <pc:spChg chg="del">
          <ac:chgData name="Munz, Ashley" userId="30ddc907-075d-45ca-a9ef-986d493cb6f9" providerId="ADAL" clId="{1F57D439-D20F-4787-8CCF-A4F92DBA4E88}" dt="2023-10-06T19:08:21.123" v="1378" actId="478"/>
          <ac:spMkLst>
            <pc:docMk/>
            <pc:sldMk cId="3349691948" sldId="1826"/>
            <ac:spMk id="18" creationId="{706EF3D9-80C7-D342-F0B6-F326602A266A}"/>
          </ac:spMkLst>
        </pc:spChg>
        <pc:spChg chg="del">
          <ac:chgData name="Munz, Ashley" userId="30ddc907-075d-45ca-a9ef-986d493cb6f9" providerId="ADAL" clId="{1F57D439-D20F-4787-8CCF-A4F92DBA4E88}" dt="2023-10-06T19:08:21.123" v="1378" actId="478"/>
          <ac:spMkLst>
            <pc:docMk/>
            <pc:sldMk cId="3349691948" sldId="1826"/>
            <ac:spMk id="19" creationId="{8F9844F3-AB0E-8DF2-590F-85FA4023B7D8}"/>
          </ac:spMkLst>
        </pc:spChg>
        <pc:spChg chg="add mod">
          <ac:chgData name="Munz, Ashley" userId="30ddc907-075d-45ca-a9ef-986d493cb6f9" providerId="ADAL" clId="{1F57D439-D20F-4787-8CCF-A4F92DBA4E88}" dt="2023-10-06T19:08:39.742" v="1419" actId="1035"/>
          <ac:spMkLst>
            <pc:docMk/>
            <pc:sldMk cId="3349691948" sldId="1826"/>
            <ac:spMk id="20" creationId="{3E1B84D4-1324-FE9D-AA65-EDC38A732C0E}"/>
          </ac:spMkLst>
        </pc:spChg>
        <pc:spChg chg="add mod">
          <ac:chgData name="Munz, Ashley" userId="30ddc907-075d-45ca-a9ef-986d493cb6f9" providerId="ADAL" clId="{1F57D439-D20F-4787-8CCF-A4F92DBA4E88}" dt="2023-10-06T19:08:39.742" v="1419" actId="1035"/>
          <ac:spMkLst>
            <pc:docMk/>
            <pc:sldMk cId="3349691948" sldId="1826"/>
            <ac:spMk id="21" creationId="{FFBF8C6A-FA95-31F0-97EE-4F84A011DACE}"/>
          </ac:spMkLst>
        </pc:spChg>
        <pc:spChg chg="add mod">
          <ac:chgData name="Munz, Ashley" userId="30ddc907-075d-45ca-a9ef-986d493cb6f9" providerId="ADAL" clId="{1F57D439-D20F-4787-8CCF-A4F92DBA4E88}" dt="2023-10-06T19:08:39.742" v="1419" actId="1035"/>
          <ac:spMkLst>
            <pc:docMk/>
            <pc:sldMk cId="3349691948" sldId="1826"/>
            <ac:spMk id="22" creationId="{4144294F-74D3-9324-8D78-1260F0A6C69E}"/>
          </ac:spMkLst>
        </pc:spChg>
        <pc:spChg chg="add mod">
          <ac:chgData name="Munz, Ashley" userId="30ddc907-075d-45ca-a9ef-986d493cb6f9" providerId="ADAL" clId="{1F57D439-D20F-4787-8CCF-A4F92DBA4E88}" dt="2023-10-06T19:08:39.742" v="1419" actId="1035"/>
          <ac:spMkLst>
            <pc:docMk/>
            <pc:sldMk cId="3349691948" sldId="1826"/>
            <ac:spMk id="23" creationId="{57D8E552-398D-26EF-7E48-DE979CE1DB8A}"/>
          </ac:spMkLst>
        </pc:spChg>
        <pc:spChg chg="add mod">
          <ac:chgData name="Munz, Ashley" userId="30ddc907-075d-45ca-a9ef-986d493cb6f9" providerId="ADAL" clId="{1F57D439-D20F-4787-8CCF-A4F92DBA4E88}" dt="2023-10-06T19:08:39.742" v="1419" actId="1035"/>
          <ac:spMkLst>
            <pc:docMk/>
            <pc:sldMk cId="3349691948" sldId="1826"/>
            <ac:spMk id="24" creationId="{9A176946-AAD8-AC91-6997-F000D434CCB7}"/>
          </ac:spMkLst>
        </pc:spChg>
        <pc:spChg chg="add mod">
          <ac:chgData name="Munz, Ashley" userId="30ddc907-075d-45ca-a9ef-986d493cb6f9" providerId="ADAL" clId="{1F57D439-D20F-4787-8CCF-A4F92DBA4E88}" dt="2023-10-06T19:08:39.742" v="1419" actId="1035"/>
          <ac:spMkLst>
            <pc:docMk/>
            <pc:sldMk cId="3349691948" sldId="1826"/>
            <ac:spMk id="25" creationId="{2FCD70CC-9648-C5BC-A00A-F441907FC647}"/>
          </ac:spMkLst>
        </pc:spChg>
        <pc:spChg chg="add mod">
          <ac:chgData name="Munz, Ashley" userId="30ddc907-075d-45ca-a9ef-986d493cb6f9" providerId="ADAL" clId="{1F57D439-D20F-4787-8CCF-A4F92DBA4E88}" dt="2023-10-06T19:08:39.742" v="1419" actId="1035"/>
          <ac:spMkLst>
            <pc:docMk/>
            <pc:sldMk cId="3349691948" sldId="1826"/>
            <ac:spMk id="26" creationId="{3B412F58-D11E-6237-4F3B-9B15E9224CAC}"/>
          </ac:spMkLst>
        </pc:spChg>
        <pc:spChg chg="add mod">
          <ac:chgData name="Munz, Ashley" userId="30ddc907-075d-45ca-a9ef-986d493cb6f9" providerId="ADAL" clId="{1F57D439-D20F-4787-8CCF-A4F92DBA4E88}" dt="2023-10-06T19:08:39.742" v="1419" actId="1035"/>
          <ac:spMkLst>
            <pc:docMk/>
            <pc:sldMk cId="3349691948" sldId="1826"/>
            <ac:spMk id="27" creationId="{6B770389-EE0B-966B-4EBB-08B610029B1B}"/>
          </ac:spMkLst>
        </pc:spChg>
        <pc:spChg chg="add mod">
          <ac:chgData name="Munz, Ashley" userId="30ddc907-075d-45ca-a9ef-986d493cb6f9" providerId="ADAL" clId="{1F57D439-D20F-4787-8CCF-A4F92DBA4E88}" dt="2023-10-06T19:09:07.287" v="1425" actId="207"/>
          <ac:spMkLst>
            <pc:docMk/>
            <pc:sldMk cId="3349691948" sldId="1826"/>
            <ac:spMk id="28" creationId="{27337C08-E36F-3156-1E29-EFF7F20030D3}"/>
          </ac:spMkLst>
        </pc:spChg>
        <pc:spChg chg="add mod">
          <ac:chgData name="Munz, Ashley" userId="30ddc907-075d-45ca-a9ef-986d493cb6f9" providerId="ADAL" clId="{1F57D439-D20F-4787-8CCF-A4F92DBA4E88}" dt="2023-10-06T19:09:29.416" v="1430" actId="207"/>
          <ac:spMkLst>
            <pc:docMk/>
            <pc:sldMk cId="3349691948" sldId="1826"/>
            <ac:spMk id="29" creationId="{C80E260B-B52F-E0E4-75BA-B74757540C82}"/>
          </ac:spMkLst>
        </pc:spChg>
        <pc:spChg chg="add mod">
          <ac:chgData name="Munz, Ashley" userId="30ddc907-075d-45ca-a9ef-986d493cb6f9" providerId="ADAL" clId="{1F57D439-D20F-4787-8CCF-A4F92DBA4E88}" dt="2023-10-06T19:08:46.557" v="1420" actId="207"/>
          <ac:spMkLst>
            <pc:docMk/>
            <pc:sldMk cId="3349691948" sldId="1826"/>
            <ac:spMk id="30" creationId="{0E826E42-EBF1-F954-B1C2-0D6794D9D420}"/>
          </ac:spMkLst>
        </pc:spChg>
        <pc:spChg chg="add mod">
          <ac:chgData name="Munz, Ashley" userId="30ddc907-075d-45ca-a9ef-986d493cb6f9" providerId="ADAL" clId="{1F57D439-D20F-4787-8CCF-A4F92DBA4E88}" dt="2023-10-06T19:08:49.997" v="1421" actId="207"/>
          <ac:spMkLst>
            <pc:docMk/>
            <pc:sldMk cId="3349691948" sldId="1826"/>
            <ac:spMk id="31" creationId="{4F340844-8624-2FAC-C668-0F13E256A970}"/>
          </ac:spMkLst>
        </pc:spChg>
        <pc:spChg chg="add mod">
          <ac:chgData name="Munz, Ashley" userId="30ddc907-075d-45ca-a9ef-986d493cb6f9" providerId="ADAL" clId="{1F57D439-D20F-4787-8CCF-A4F92DBA4E88}" dt="2023-10-06T19:08:56.837" v="1422" actId="207"/>
          <ac:spMkLst>
            <pc:docMk/>
            <pc:sldMk cId="3349691948" sldId="1826"/>
            <ac:spMk id="32" creationId="{D79CF658-689D-F7AC-BC30-8DF93CC9C70F}"/>
          </ac:spMkLst>
        </pc:spChg>
        <pc:spChg chg="add mod">
          <ac:chgData name="Munz, Ashley" userId="30ddc907-075d-45ca-a9ef-986d493cb6f9" providerId="ADAL" clId="{1F57D439-D20F-4787-8CCF-A4F92DBA4E88}" dt="2023-10-06T19:09:37.951" v="1432" actId="207"/>
          <ac:spMkLst>
            <pc:docMk/>
            <pc:sldMk cId="3349691948" sldId="1826"/>
            <ac:spMk id="33" creationId="{C81ED587-74EF-1EDE-3B43-3CBBB7CACA51}"/>
          </ac:spMkLst>
        </pc:spChg>
        <pc:spChg chg="add mod">
          <ac:chgData name="Munz, Ashley" userId="30ddc907-075d-45ca-a9ef-986d493cb6f9" providerId="ADAL" clId="{1F57D439-D20F-4787-8CCF-A4F92DBA4E88}" dt="2023-10-06T19:08:39.742" v="1419" actId="1035"/>
          <ac:spMkLst>
            <pc:docMk/>
            <pc:sldMk cId="3349691948" sldId="1826"/>
            <ac:spMk id="34" creationId="{00AA5CCB-F008-BC7A-0771-960179AF043E}"/>
          </ac:spMkLst>
        </pc:spChg>
        <pc:spChg chg="add mod">
          <ac:chgData name="Munz, Ashley" userId="30ddc907-075d-45ca-a9ef-986d493cb6f9" providerId="ADAL" clId="{1F57D439-D20F-4787-8CCF-A4F92DBA4E88}" dt="2023-10-06T19:09:02.831" v="1424" actId="208"/>
          <ac:spMkLst>
            <pc:docMk/>
            <pc:sldMk cId="3349691948" sldId="1826"/>
            <ac:spMk id="35" creationId="{A5B040D8-427F-4638-271E-ACEF7373EEBD}"/>
          </ac:spMkLst>
        </pc:spChg>
        <pc:spChg chg="add mod">
          <ac:chgData name="Munz, Ashley" userId="30ddc907-075d-45ca-a9ef-986d493cb6f9" providerId="ADAL" clId="{1F57D439-D20F-4787-8CCF-A4F92DBA4E88}" dt="2023-10-06T19:09:33.070" v="1431" actId="208"/>
          <ac:spMkLst>
            <pc:docMk/>
            <pc:sldMk cId="3349691948" sldId="1826"/>
            <ac:spMk id="36" creationId="{65F475A8-8182-AB43-666C-3272E51F8B2B}"/>
          </ac:spMkLst>
        </pc:spChg>
        <pc:spChg chg="add mod">
          <ac:chgData name="Munz, Ashley" userId="30ddc907-075d-45ca-a9ef-986d493cb6f9" providerId="ADAL" clId="{1F57D439-D20F-4787-8CCF-A4F92DBA4E88}" dt="2023-10-06T19:09:18.188" v="1428" actId="207"/>
          <ac:spMkLst>
            <pc:docMk/>
            <pc:sldMk cId="3349691948" sldId="1826"/>
            <ac:spMk id="37" creationId="{0D1045E9-35A4-42C2-B6D8-CB7F7ACF88B2}"/>
          </ac:spMkLst>
        </pc:spChg>
        <pc:spChg chg="add mod">
          <ac:chgData name="Munz, Ashley" userId="30ddc907-075d-45ca-a9ef-986d493cb6f9" providerId="ADAL" clId="{1F57D439-D20F-4787-8CCF-A4F92DBA4E88}" dt="2023-10-06T19:09:24.804" v="1429" actId="208"/>
          <ac:spMkLst>
            <pc:docMk/>
            <pc:sldMk cId="3349691948" sldId="1826"/>
            <ac:spMk id="38" creationId="{FFB67897-6614-B9FC-A8E6-DB5E9F4C9612}"/>
          </ac:spMkLst>
        </pc:spChg>
      </pc:sldChg>
      <pc:sldChg chg="modSp add mod ord">
        <pc:chgData name="Munz, Ashley" userId="30ddc907-075d-45ca-a9ef-986d493cb6f9" providerId="ADAL" clId="{1F57D439-D20F-4787-8CCF-A4F92DBA4E88}" dt="2023-10-09T13:49:45.926" v="1718" actId="1036"/>
        <pc:sldMkLst>
          <pc:docMk/>
          <pc:sldMk cId="2097345026" sldId="1827"/>
        </pc:sldMkLst>
        <pc:spChg chg="mod">
          <ac:chgData name="Munz, Ashley" userId="30ddc907-075d-45ca-a9ef-986d493cb6f9" providerId="ADAL" clId="{1F57D439-D20F-4787-8CCF-A4F92DBA4E88}" dt="2023-10-09T13:49:45.926" v="1718" actId="1036"/>
          <ac:spMkLst>
            <pc:docMk/>
            <pc:sldMk cId="2097345026" sldId="1827"/>
            <ac:spMk id="5" creationId="{92356609-2B1A-4174-94EF-9E780CE355E1}"/>
          </ac:spMkLst>
        </pc:spChg>
        <pc:spChg chg="mod">
          <ac:chgData name="Munz, Ashley" userId="30ddc907-075d-45ca-a9ef-986d493cb6f9" providerId="ADAL" clId="{1F57D439-D20F-4787-8CCF-A4F92DBA4E88}" dt="2023-10-09T13:49:45.926" v="1718" actId="1036"/>
          <ac:spMkLst>
            <pc:docMk/>
            <pc:sldMk cId="2097345026" sldId="1827"/>
            <ac:spMk id="7" creationId="{45A028C0-7F01-45E1-9C5C-7DD418282D8B}"/>
          </ac:spMkLst>
        </pc:spChg>
      </pc:sldChg>
      <pc:sldChg chg="addSp delSp modSp add mod ord">
        <pc:chgData name="Munz, Ashley" userId="30ddc907-075d-45ca-a9ef-986d493cb6f9" providerId="ADAL" clId="{1F57D439-D20F-4787-8CCF-A4F92DBA4E88}" dt="2023-10-09T13:50:33.904" v="1807" actId="20577"/>
        <pc:sldMkLst>
          <pc:docMk/>
          <pc:sldMk cId="1702884927" sldId="1828"/>
        </pc:sldMkLst>
        <pc:spChg chg="del">
          <ac:chgData name="Munz, Ashley" userId="30ddc907-075d-45ca-a9ef-986d493cb6f9" providerId="ADAL" clId="{1F57D439-D20F-4787-8CCF-A4F92DBA4E88}" dt="2023-10-06T19:11:31.607" v="1556" actId="478"/>
          <ac:spMkLst>
            <pc:docMk/>
            <pc:sldMk cId="1702884927" sldId="1828"/>
            <ac:spMk id="4" creationId="{C0D5B2DF-5C84-5FF6-EB3C-85C39BC97404}"/>
          </ac:spMkLst>
        </pc:spChg>
        <pc:spChg chg="mod">
          <ac:chgData name="Munz, Ashley" userId="30ddc907-075d-45ca-a9ef-986d493cb6f9" providerId="ADAL" clId="{1F57D439-D20F-4787-8CCF-A4F92DBA4E88}" dt="2023-10-09T13:50:33.904" v="1807" actId="20577"/>
          <ac:spMkLst>
            <pc:docMk/>
            <pc:sldMk cId="1702884927" sldId="1828"/>
            <ac:spMk id="5" creationId="{92356609-2B1A-4174-94EF-9E780CE355E1}"/>
          </ac:spMkLst>
        </pc:spChg>
        <pc:spChg chg="add mod">
          <ac:chgData name="Munz, Ashley" userId="30ddc907-075d-45ca-a9ef-986d493cb6f9" providerId="ADAL" clId="{1F57D439-D20F-4787-8CCF-A4F92DBA4E88}" dt="2023-10-06T19:11:47.609" v="1599" actId="1037"/>
          <ac:spMkLst>
            <pc:docMk/>
            <pc:sldMk cId="1702884927" sldId="1828"/>
            <ac:spMk id="6" creationId="{B23D147D-A145-87E2-C775-BB315A32AD56}"/>
          </ac:spMkLst>
        </pc:spChg>
        <pc:spChg chg="add mod">
          <ac:chgData name="Munz, Ashley" userId="30ddc907-075d-45ca-a9ef-986d493cb6f9" providerId="ADAL" clId="{1F57D439-D20F-4787-8CCF-A4F92DBA4E88}" dt="2023-10-06T19:11:47.609" v="1599" actId="1037"/>
          <ac:spMkLst>
            <pc:docMk/>
            <pc:sldMk cId="1702884927" sldId="1828"/>
            <ac:spMk id="7" creationId="{41823A6F-0146-2D05-910A-FDF3EB38052C}"/>
          </ac:spMkLst>
        </pc:spChg>
        <pc:spChg chg="add mod">
          <ac:chgData name="Munz, Ashley" userId="30ddc907-075d-45ca-a9ef-986d493cb6f9" providerId="ADAL" clId="{1F57D439-D20F-4787-8CCF-A4F92DBA4E88}" dt="2023-10-06T19:11:47.609" v="1599" actId="1037"/>
          <ac:spMkLst>
            <pc:docMk/>
            <pc:sldMk cId="1702884927" sldId="1828"/>
            <ac:spMk id="8" creationId="{CC54559E-2CA5-825C-F641-1CC715557FFB}"/>
          </ac:spMkLst>
        </pc:spChg>
        <pc:spChg chg="add mod">
          <ac:chgData name="Munz, Ashley" userId="30ddc907-075d-45ca-a9ef-986d493cb6f9" providerId="ADAL" clId="{1F57D439-D20F-4787-8CCF-A4F92DBA4E88}" dt="2023-10-06T19:11:47.609" v="1599" actId="1037"/>
          <ac:spMkLst>
            <pc:docMk/>
            <pc:sldMk cId="1702884927" sldId="1828"/>
            <ac:spMk id="9" creationId="{1151131A-DB98-E25E-F39B-F8F8837F7393}"/>
          </ac:spMkLst>
        </pc:spChg>
        <pc:spChg chg="add mod">
          <ac:chgData name="Munz, Ashley" userId="30ddc907-075d-45ca-a9ef-986d493cb6f9" providerId="ADAL" clId="{1F57D439-D20F-4787-8CCF-A4F92DBA4E88}" dt="2023-10-06T19:11:47.609" v="1599" actId="1037"/>
          <ac:spMkLst>
            <pc:docMk/>
            <pc:sldMk cId="1702884927" sldId="1828"/>
            <ac:spMk id="10" creationId="{395EF644-D181-CDC4-472D-F4969BD482DF}"/>
          </ac:spMkLst>
        </pc:spChg>
        <pc:spChg chg="add mod">
          <ac:chgData name="Munz, Ashley" userId="30ddc907-075d-45ca-a9ef-986d493cb6f9" providerId="ADAL" clId="{1F57D439-D20F-4787-8CCF-A4F92DBA4E88}" dt="2023-10-06T19:11:47.609" v="1599" actId="1037"/>
          <ac:spMkLst>
            <pc:docMk/>
            <pc:sldMk cId="1702884927" sldId="1828"/>
            <ac:spMk id="11" creationId="{0DB5EEEA-63AF-3082-77A9-F7386DE1505A}"/>
          </ac:spMkLst>
        </pc:spChg>
        <pc:spChg chg="add mod">
          <ac:chgData name="Munz, Ashley" userId="30ddc907-075d-45ca-a9ef-986d493cb6f9" providerId="ADAL" clId="{1F57D439-D20F-4787-8CCF-A4F92DBA4E88}" dt="2023-10-06T19:11:47.609" v="1599" actId="1037"/>
          <ac:spMkLst>
            <pc:docMk/>
            <pc:sldMk cId="1702884927" sldId="1828"/>
            <ac:spMk id="12" creationId="{CA020C26-E335-2D65-8D3A-D0821C9B6C77}"/>
          </ac:spMkLst>
        </pc:spChg>
        <pc:spChg chg="add mod">
          <ac:chgData name="Munz, Ashley" userId="30ddc907-075d-45ca-a9ef-986d493cb6f9" providerId="ADAL" clId="{1F57D439-D20F-4787-8CCF-A4F92DBA4E88}" dt="2023-10-06T19:11:47.609" v="1599" actId="1037"/>
          <ac:spMkLst>
            <pc:docMk/>
            <pc:sldMk cId="1702884927" sldId="1828"/>
            <ac:spMk id="13" creationId="{1CC6913A-B05A-47CC-9C5F-6D474EFE0305}"/>
          </ac:spMkLst>
        </pc:spChg>
        <pc:spChg chg="add mod">
          <ac:chgData name="Munz, Ashley" userId="30ddc907-075d-45ca-a9ef-986d493cb6f9" providerId="ADAL" clId="{1F57D439-D20F-4787-8CCF-A4F92DBA4E88}" dt="2023-10-06T19:11:47.609" v="1599" actId="1037"/>
          <ac:spMkLst>
            <pc:docMk/>
            <pc:sldMk cId="1702884927" sldId="1828"/>
            <ac:spMk id="14" creationId="{BD5D1E95-5166-BEBC-AFE0-E20AF576D964}"/>
          </ac:spMkLst>
        </pc:spChg>
        <pc:spChg chg="add mod">
          <ac:chgData name="Munz, Ashley" userId="30ddc907-075d-45ca-a9ef-986d493cb6f9" providerId="ADAL" clId="{1F57D439-D20F-4787-8CCF-A4F92DBA4E88}" dt="2023-10-06T19:13:07.849" v="1619" actId="207"/>
          <ac:spMkLst>
            <pc:docMk/>
            <pc:sldMk cId="1702884927" sldId="1828"/>
            <ac:spMk id="15" creationId="{C5648124-F364-2FF5-5A6C-1AAA229BD1DE}"/>
          </ac:spMkLst>
        </pc:spChg>
        <pc:spChg chg="add mod">
          <ac:chgData name="Munz, Ashley" userId="30ddc907-075d-45ca-a9ef-986d493cb6f9" providerId="ADAL" clId="{1F57D439-D20F-4787-8CCF-A4F92DBA4E88}" dt="2023-10-06T19:12:00.152" v="1601" actId="207"/>
          <ac:spMkLst>
            <pc:docMk/>
            <pc:sldMk cId="1702884927" sldId="1828"/>
            <ac:spMk id="16" creationId="{2225E015-480E-A1B3-C28E-275725D357D0}"/>
          </ac:spMkLst>
        </pc:spChg>
        <pc:spChg chg="add mod">
          <ac:chgData name="Munz, Ashley" userId="30ddc907-075d-45ca-a9ef-986d493cb6f9" providerId="ADAL" clId="{1F57D439-D20F-4787-8CCF-A4F92DBA4E88}" dt="2023-10-06T19:12:10.338" v="1604" actId="207"/>
          <ac:spMkLst>
            <pc:docMk/>
            <pc:sldMk cId="1702884927" sldId="1828"/>
            <ac:spMk id="17" creationId="{1CA47116-D4D1-844D-0E67-DF9BEBECD537}"/>
          </ac:spMkLst>
        </pc:spChg>
        <pc:spChg chg="add mod">
          <ac:chgData name="Munz, Ashley" userId="30ddc907-075d-45ca-a9ef-986d493cb6f9" providerId="ADAL" clId="{1F57D439-D20F-4787-8CCF-A4F92DBA4E88}" dt="2023-10-06T19:12:07.885" v="1603" actId="207"/>
          <ac:spMkLst>
            <pc:docMk/>
            <pc:sldMk cId="1702884927" sldId="1828"/>
            <ac:spMk id="18" creationId="{6D5A14AE-D715-A79F-74A3-DA1B53077983}"/>
          </ac:spMkLst>
        </pc:spChg>
        <pc:spChg chg="add mod">
          <ac:chgData name="Munz, Ashley" userId="30ddc907-075d-45ca-a9ef-986d493cb6f9" providerId="ADAL" clId="{1F57D439-D20F-4787-8CCF-A4F92DBA4E88}" dt="2023-10-06T19:12:54.783" v="1616" actId="20577"/>
          <ac:spMkLst>
            <pc:docMk/>
            <pc:sldMk cId="1702884927" sldId="1828"/>
            <ac:spMk id="19" creationId="{75BDE019-81AB-207E-3B3F-463ADE3648EF}"/>
          </ac:spMkLst>
        </pc:spChg>
        <pc:spChg chg="del">
          <ac:chgData name="Munz, Ashley" userId="30ddc907-075d-45ca-a9ef-986d493cb6f9" providerId="ADAL" clId="{1F57D439-D20F-4787-8CCF-A4F92DBA4E88}" dt="2023-10-06T19:11:31.607" v="1556" actId="478"/>
          <ac:spMkLst>
            <pc:docMk/>
            <pc:sldMk cId="1702884927" sldId="1828"/>
            <ac:spMk id="20" creationId="{3E1B84D4-1324-FE9D-AA65-EDC38A732C0E}"/>
          </ac:spMkLst>
        </pc:spChg>
        <pc:spChg chg="del">
          <ac:chgData name="Munz, Ashley" userId="30ddc907-075d-45ca-a9ef-986d493cb6f9" providerId="ADAL" clId="{1F57D439-D20F-4787-8CCF-A4F92DBA4E88}" dt="2023-10-06T19:11:31.607" v="1556" actId="478"/>
          <ac:spMkLst>
            <pc:docMk/>
            <pc:sldMk cId="1702884927" sldId="1828"/>
            <ac:spMk id="21" creationId="{FFBF8C6A-FA95-31F0-97EE-4F84A011DACE}"/>
          </ac:spMkLst>
        </pc:spChg>
        <pc:spChg chg="del">
          <ac:chgData name="Munz, Ashley" userId="30ddc907-075d-45ca-a9ef-986d493cb6f9" providerId="ADAL" clId="{1F57D439-D20F-4787-8CCF-A4F92DBA4E88}" dt="2023-10-06T19:11:31.607" v="1556" actId="478"/>
          <ac:spMkLst>
            <pc:docMk/>
            <pc:sldMk cId="1702884927" sldId="1828"/>
            <ac:spMk id="22" creationId="{4144294F-74D3-9324-8D78-1260F0A6C69E}"/>
          </ac:spMkLst>
        </pc:spChg>
        <pc:spChg chg="del">
          <ac:chgData name="Munz, Ashley" userId="30ddc907-075d-45ca-a9ef-986d493cb6f9" providerId="ADAL" clId="{1F57D439-D20F-4787-8CCF-A4F92DBA4E88}" dt="2023-10-06T19:11:31.607" v="1556" actId="478"/>
          <ac:spMkLst>
            <pc:docMk/>
            <pc:sldMk cId="1702884927" sldId="1828"/>
            <ac:spMk id="23" creationId="{57D8E552-398D-26EF-7E48-DE979CE1DB8A}"/>
          </ac:spMkLst>
        </pc:spChg>
        <pc:spChg chg="del">
          <ac:chgData name="Munz, Ashley" userId="30ddc907-075d-45ca-a9ef-986d493cb6f9" providerId="ADAL" clId="{1F57D439-D20F-4787-8CCF-A4F92DBA4E88}" dt="2023-10-06T19:11:31.607" v="1556" actId="478"/>
          <ac:spMkLst>
            <pc:docMk/>
            <pc:sldMk cId="1702884927" sldId="1828"/>
            <ac:spMk id="24" creationId="{9A176946-AAD8-AC91-6997-F000D434CCB7}"/>
          </ac:spMkLst>
        </pc:spChg>
        <pc:spChg chg="del">
          <ac:chgData name="Munz, Ashley" userId="30ddc907-075d-45ca-a9ef-986d493cb6f9" providerId="ADAL" clId="{1F57D439-D20F-4787-8CCF-A4F92DBA4E88}" dt="2023-10-06T19:11:31.607" v="1556" actId="478"/>
          <ac:spMkLst>
            <pc:docMk/>
            <pc:sldMk cId="1702884927" sldId="1828"/>
            <ac:spMk id="25" creationId="{2FCD70CC-9648-C5BC-A00A-F441907FC647}"/>
          </ac:spMkLst>
        </pc:spChg>
        <pc:spChg chg="del">
          <ac:chgData name="Munz, Ashley" userId="30ddc907-075d-45ca-a9ef-986d493cb6f9" providerId="ADAL" clId="{1F57D439-D20F-4787-8CCF-A4F92DBA4E88}" dt="2023-10-06T19:11:31.607" v="1556" actId="478"/>
          <ac:spMkLst>
            <pc:docMk/>
            <pc:sldMk cId="1702884927" sldId="1828"/>
            <ac:spMk id="26" creationId="{3B412F58-D11E-6237-4F3B-9B15E9224CAC}"/>
          </ac:spMkLst>
        </pc:spChg>
        <pc:spChg chg="del">
          <ac:chgData name="Munz, Ashley" userId="30ddc907-075d-45ca-a9ef-986d493cb6f9" providerId="ADAL" clId="{1F57D439-D20F-4787-8CCF-A4F92DBA4E88}" dt="2023-10-06T19:11:31.607" v="1556" actId="478"/>
          <ac:spMkLst>
            <pc:docMk/>
            <pc:sldMk cId="1702884927" sldId="1828"/>
            <ac:spMk id="27" creationId="{6B770389-EE0B-966B-4EBB-08B610029B1B}"/>
          </ac:spMkLst>
        </pc:spChg>
        <pc:spChg chg="del">
          <ac:chgData name="Munz, Ashley" userId="30ddc907-075d-45ca-a9ef-986d493cb6f9" providerId="ADAL" clId="{1F57D439-D20F-4787-8CCF-A4F92DBA4E88}" dt="2023-10-06T19:11:31.607" v="1556" actId="478"/>
          <ac:spMkLst>
            <pc:docMk/>
            <pc:sldMk cId="1702884927" sldId="1828"/>
            <ac:spMk id="28" creationId="{27337C08-E36F-3156-1E29-EFF7F20030D3}"/>
          </ac:spMkLst>
        </pc:spChg>
        <pc:spChg chg="del">
          <ac:chgData name="Munz, Ashley" userId="30ddc907-075d-45ca-a9ef-986d493cb6f9" providerId="ADAL" clId="{1F57D439-D20F-4787-8CCF-A4F92DBA4E88}" dt="2023-10-06T19:11:31.607" v="1556" actId="478"/>
          <ac:spMkLst>
            <pc:docMk/>
            <pc:sldMk cId="1702884927" sldId="1828"/>
            <ac:spMk id="29" creationId="{C80E260B-B52F-E0E4-75BA-B74757540C82}"/>
          </ac:spMkLst>
        </pc:spChg>
        <pc:spChg chg="del">
          <ac:chgData name="Munz, Ashley" userId="30ddc907-075d-45ca-a9ef-986d493cb6f9" providerId="ADAL" clId="{1F57D439-D20F-4787-8CCF-A4F92DBA4E88}" dt="2023-10-06T19:11:31.607" v="1556" actId="478"/>
          <ac:spMkLst>
            <pc:docMk/>
            <pc:sldMk cId="1702884927" sldId="1828"/>
            <ac:spMk id="30" creationId="{0E826E42-EBF1-F954-B1C2-0D6794D9D420}"/>
          </ac:spMkLst>
        </pc:spChg>
        <pc:spChg chg="del">
          <ac:chgData name="Munz, Ashley" userId="30ddc907-075d-45ca-a9ef-986d493cb6f9" providerId="ADAL" clId="{1F57D439-D20F-4787-8CCF-A4F92DBA4E88}" dt="2023-10-06T19:11:31.607" v="1556" actId="478"/>
          <ac:spMkLst>
            <pc:docMk/>
            <pc:sldMk cId="1702884927" sldId="1828"/>
            <ac:spMk id="31" creationId="{4F340844-8624-2FAC-C668-0F13E256A970}"/>
          </ac:spMkLst>
        </pc:spChg>
        <pc:spChg chg="del">
          <ac:chgData name="Munz, Ashley" userId="30ddc907-075d-45ca-a9ef-986d493cb6f9" providerId="ADAL" clId="{1F57D439-D20F-4787-8CCF-A4F92DBA4E88}" dt="2023-10-06T19:11:31.607" v="1556" actId="478"/>
          <ac:spMkLst>
            <pc:docMk/>
            <pc:sldMk cId="1702884927" sldId="1828"/>
            <ac:spMk id="32" creationId="{D79CF658-689D-F7AC-BC30-8DF93CC9C70F}"/>
          </ac:spMkLst>
        </pc:spChg>
        <pc:spChg chg="del">
          <ac:chgData name="Munz, Ashley" userId="30ddc907-075d-45ca-a9ef-986d493cb6f9" providerId="ADAL" clId="{1F57D439-D20F-4787-8CCF-A4F92DBA4E88}" dt="2023-10-06T19:11:31.607" v="1556" actId="478"/>
          <ac:spMkLst>
            <pc:docMk/>
            <pc:sldMk cId="1702884927" sldId="1828"/>
            <ac:spMk id="33" creationId="{C81ED587-74EF-1EDE-3B43-3CBBB7CACA51}"/>
          </ac:spMkLst>
        </pc:spChg>
        <pc:spChg chg="del">
          <ac:chgData name="Munz, Ashley" userId="30ddc907-075d-45ca-a9ef-986d493cb6f9" providerId="ADAL" clId="{1F57D439-D20F-4787-8CCF-A4F92DBA4E88}" dt="2023-10-06T19:11:31.607" v="1556" actId="478"/>
          <ac:spMkLst>
            <pc:docMk/>
            <pc:sldMk cId="1702884927" sldId="1828"/>
            <ac:spMk id="34" creationId="{00AA5CCB-F008-BC7A-0771-960179AF043E}"/>
          </ac:spMkLst>
        </pc:spChg>
        <pc:spChg chg="del">
          <ac:chgData name="Munz, Ashley" userId="30ddc907-075d-45ca-a9ef-986d493cb6f9" providerId="ADAL" clId="{1F57D439-D20F-4787-8CCF-A4F92DBA4E88}" dt="2023-10-06T19:11:31.607" v="1556" actId="478"/>
          <ac:spMkLst>
            <pc:docMk/>
            <pc:sldMk cId="1702884927" sldId="1828"/>
            <ac:spMk id="35" creationId="{A5B040D8-427F-4638-271E-ACEF7373EEBD}"/>
          </ac:spMkLst>
        </pc:spChg>
        <pc:spChg chg="del">
          <ac:chgData name="Munz, Ashley" userId="30ddc907-075d-45ca-a9ef-986d493cb6f9" providerId="ADAL" clId="{1F57D439-D20F-4787-8CCF-A4F92DBA4E88}" dt="2023-10-06T19:11:31.607" v="1556" actId="478"/>
          <ac:spMkLst>
            <pc:docMk/>
            <pc:sldMk cId="1702884927" sldId="1828"/>
            <ac:spMk id="36" creationId="{65F475A8-8182-AB43-666C-3272E51F8B2B}"/>
          </ac:spMkLst>
        </pc:spChg>
        <pc:spChg chg="del">
          <ac:chgData name="Munz, Ashley" userId="30ddc907-075d-45ca-a9ef-986d493cb6f9" providerId="ADAL" clId="{1F57D439-D20F-4787-8CCF-A4F92DBA4E88}" dt="2023-10-06T19:11:31.607" v="1556" actId="478"/>
          <ac:spMkLst>
            <pc:docMk/>
            <pc:sldMk cId="1702884927" sldId="1828"/>
            <ac:spMk id="37" creationId="{0D1045E9-35A4-42C2-B6D8-CB7F7ACF88B2}"/>
          </ac:spMkLst>
        </pc:spChg>
        <pc:spChg chg="del">
          <ac:chgData name="Munz, Ashley" userId="30ddc907-075d-45ca-a9ef-986d493cb6f9" providerId="ADAL" clId="{1F57D439-D20F-4787-8CCF-A4F92DBA4E88}" dt="2023-10-06T19:11:31.607" v="1556" actId="478"/>
          <ac:spMkLst>
            <pc:docMk/>
            <pc:sldMk cId="1702884927" sldId="1828"/>
            <ac:spMk id="38" creationId="{FFB67897-6614-B9FC-A8E6-DB5E9F4C9612}"/>
          </ac:spMkLst>
        </pc:spChg>
        <pc:spChg chg="add mod">
          <ac:chgData name="Munz, Ashley" userId="30ddc907-075d-45ca-a9ef-986d493cb6f9" providerId="ADAL" clId="{1F57D439-D20F-4787-8CCF-A4F92DBA4E88}" dt="2023-10-06T19:12:19.693" v="1606" actId="207"/>
          <ac:spMkLst>
            <pc:docMk/>
            <pc:sldMk cId="1702884927" sldId="1828"/>
            <ac:spMk id="39" creationId="{5FB6654A-BD0D-8F36-90E4-23FA09463D60}"/>
          </ac:spMkLst>
        </pc:spChg>
        <pc:spChg chg="add mod">
          <ac:chgData name="Munz, Ashley" userId="30ddc907-075d-45ca-a9ef-986d493cb6f9" providerId="ADAL" clId="{1F57D439-D20F-4787-8CCF-A4F92DBA4E88}" dt="2023-10-06T19:13:14.293" v="1620" actId="208"/>
          <ac:spMkLst>
            <pc:docMk/>
            <pc:sldMk cId="1702884927" sldId="1828"/>
            <ac:spMk id="40" creationId="{1F0E803B-5266-03C0-D290-6E3C0D1B315D}"/>
          </ac:spMkLst>
        </pc:spChg>
        <pc:spChg chg="add mod">
          <ac:chgData name="Munz, Ashley" userId="30ddc907-075d-45ca-a9ef-986d493cb6f9" providerId="ADAL" clId="{1F57D439-D20F-4787-8CCF-A4F92DBA4E88}" dt="2023-10-06T19:12:04.653" v="1602" actId="208"/>
          <ac:spMkLst>
            <pc:docMk/>
            <pc:sldMk cId="1702884927" sldId="1828"/>
            <ac:spMk id="41" creationId="{67CF98CD-25E4-9D50-7771-C86665DEC665}"/>
          </ac:spMkLst>
        </pc:spChg>
        <pc:spChg chg="add mod">
          <ac:chgData name="Munz, Ashley" userId="30ddc907-075d-45ca-a9ef-986d493cb6f9" providerId="ADAL" clId="{1F57D439-D20F-4787-8CCF-A4F92DBA4E88}" dt="2023-10-06T19:11:47.609" v="1599" actId="1037"/>
          <ac:spMkLst>
            <pc:docMk/>
            <pc:sldMk cId="1702884927" sldId="1828"/>
            <ac:spMk id="42" creationId="{CA6E51DE-D695-87A5-2BAC-EA2A0AB745C6}"/>
          </ac:spMkLst>
        </pc:spChg>
        <pc:spChg chg="add mod">
          <ac:chgData name="Munz, Ashley" userId="30ddc907-075d-45ca-a9ef-986d493cb6f9" providerId="ADAL" clId="{1F57D439-D20F-4787-8CCF-A4F92DBA4E88}" dt="2023-10-06T19:11:47.609" v="1599" actId="1037"/>
          <ac:spMkLst>
            <pc:docMk/>
            <pc:sldMk cId="1702884927" sldId="1828"/>
            <ac:spMk id="43" creationId="{E3C8AC11-101D-97BC-9A8B-5DEC4F5800E6}"/>
          </ac:spMkLst>
        </pc:spChg>
        <pc:spChg chg="add mod">
          <ac:chgData name="Munz, Ashley" userId="30ddc907-075d-45ca-a9ef-986d493cb6f9" providerId="ADAL" clId="{1F57D439-D20F-4787-8CCF-A4F92DBA4E88}" dt="2023-10-06T19:13:03.552" v="1618" actId="207"/>
          <ac:spMkLst>
            <pc:docMk/>
            <pc:sldMk cId="1702884927" sldId="1828"/>
            <ac:spMk id="44" creationId="{2D3D0143-1714-EAC8-0F6C-0ED6BF873097}"/>
          </ac:spMkLst>
        </pc:spChg>
        <pc:spChg chg="add mod">
          <ac:chgData name="Munz, Ashley" userId="30ddc907-075d-45ca-a9ef-986d493cb6f9" providerId="ADAL" clId="{1F57D439-D20F-4787-8CCF-A4F92DBA4E88}" dt="2023-10-06T19:12:59.689" v="1617" actId="207"/>
          <ac:spMkLst>
            <pc:docMk/>
            <pc:sldMk cId="1702884927" sldId="1828"/>
            <ac:spMk id="45" creationId="{F8143372-2035-9DE0-38BB-A575DF3987A9}"/>
          </ac:spMkLst>
        </pc:spChg>
        <pc:spChg chg="add mod">
          <ac:chgData name="Munz, Ashley" userId="30ddc907-075d-45ca-a9ef-986d493cb6f9" providerId="ADAL" clId="{1F57D439-D20F-4787-8CCF-A4F92DBA4E88}" dt="2023-10-06T19:12:14.796" v="1605" actId="207"/>
          <ac:spMkLst>
            <pc:docMk/>
            <pc:sldMk cId="1702884927" sldId="1828"/>
            <ac:spMk id="46" creationId="{CC1A673F-71B7-99DD-EC7A-E6F28A1B5431}"/>
          </ac:spMkLst>
        </pc:spChg>
        <pc:spChg chg="add mod">
          <ac:chgData name="Munz, Ashley" userId="30ddc907-075d-45ca-a9ef-986d493cb6f9" providerId="ADAL" clId="{1F57D439-D20F-4787-8CCF-A4F92DBA4E88}" dt="2023-10-06T19:12:35.599" v="1611" actId="20577"/>
          <ac:spMkLst>
            <pc:docMk/>
            <pc:sldMk cId="1702884927" sldId="1828"/>
            <ac:spMk id="47" creationId="{CB127843-F132-F512-CF4E-D3E3D02FDE62}"/>
          </ac:spMkLst>
        </pc:spChg>
        <pc:spChg chg="add mod">
          <ac:chgData name="Munz, Ashley" userId="30ddc907-075d-45ca-a9ef-986d493cb6f9" providerId="ADAL" clId="{1F57D439-D20F-4787-8CCF-A4F92DBA4E88}" dt="2023-10-06T19:13:18.459" v="1621" actId="207"/>
          <ac:spMkLst>
            <pc:docMk/>
            <pc:sldMk cId="1702884927" sldId="1828"/>
            <ac:spMk id="48" creationId="{D7EBD03C-8D4F-B26E-BC50-2954711CEF61}"/>
          </ac:spMkLst>
        </pc:spChg>
        <pc:spChg chg="add mod">
          <ac:chgData name="Munz, Ashley" userId="30ddc907-075d-45ca-a9ef-986d493cb6f9" providerId="ADAL" clId="{1F57D439-D20F-4787-8CCF-A4F92DBA4E88}" dt="2023-10-06T19:12:47.181" v="1614" actId="20577"/>
          <ac:spMkLst>
            <pc:docMk/>
            <pc:sldMk cId="1702884927" sldId="1828"/>
            <ac:spMk id="49" creationId="{C3784394-422E-9B80-27A8-9C6CCD175F1E}"/>
          </ac:spMkLst>
        </pc:spChg>
        <pc:graphicFrameChg chg="add mod">
          <ac:chgData name="Munz, Ashley" userId="30ddc907-075d-45ca-a9ef-986d493cb6f9" providerId="ADAL" clId="{1F57D439-D20F-4787-8CCF-A4F92DBA4E88}" dt="2023-10-06T19:13:25.594" v="1622"/>
          <ac:graphicFrameMkLst>
            <pc:docMk/>
            <pc:sldMk cId="1702884927" sldId="1828"/>
            <ac:graphicFrameMk id="50" creationId="{F5F082CA-1313-AD4A-0C19-715D1E2089F6}"/>
          </ac:graphicFrameMkLst>
        </pc:graphicFrameChg>
      </pc:sldChg>
      <pc:sldChg chg="new del">
        <pc:chgData name="Munz, Ashley" userId="30ddc907-075d-45ca-a9ef-986d493cb6f9" providerId="ADAL" clId="{1F57D439-D20F-4787-8CCF-A4F92DBA4E88}" dt="2023-10-09T16:16:32.773" v="3757" actId="2696"/>
        <pc:sldMkLst>
          <pc:docMk/>
          <pc:sldMk cId="2554739691" sldId="1829"/>
        </pc:sldMkLst>
      </pc:sldChg>
      <pc:sldChg chg="addSp modSp add mod ord">
        <pc:chgData name="Munz, Ashley" userId="30ddc907-075d-45ca-a9ef-986d493cb6f9" providerId="ADAL" clId="{1F57D439-D20F-4787-8CCF-A4F92DBA4E88}" dt="2023-10-09T13:49:25.088" v="1697" actId="1036"/>
        <pc:sldMkLst>
          <pc:docMk/>
          <pc:sldMk cId="1103594613" sldId="1830"/>
        </pc:sldMkLst>
        <pc:spChg chg="mod">
          <ac:chgData name="Munz, Ashley" userId="30ddc907-075d-45ca-a9ef-986d493cb6f9" providerId="ADAL" clId="{1F57D439-D20F-4787-8CCF-A4F92DBA4E88}" dt="2023-10-09T13:49:25.088" v="1697" actId="1036"/>
          <ac:spMkLst>
            <pc:docMk/>
            <pc:sldMk cId="1103594613" sldId="1830"/>
            <ac:spMk id="5" creationId="{92356609-2B1A-4174-94EF-9E780CE355E1}"/>
          </ac:spMkLst>
        </pc:spChg>
        <pc:spChg chg="mod">
          <ac:chgData name="Munz, Ashley" userId="30ddc907-075d-45ca-a9ef-986d493cb6f9" providerId="ADAL" clId="{1F57D439-D20F-4787-8CCF-A4F92DBA4E88}" dt="2023-10-09T13:49:25.088" v="1697" actId="1036"/>
          <ac:spMkLst>
            <pc:docMk/>
            <pc:sldMk cId="1103594613" sldId="1830"/>
            <ac:spMk id="7" creationId="{45A028C0-7F01-45E1-9C5C-7DD418282D8B}"/>
          </ac:spMkLst>
        </pc:spChg>
        <pc:graphicFrameChg chg="add mod">
          <ac:chgData name="Munz, Ashley" userId="30ddc907-075d-45ca-a9ef-986d493cb6f9" providerId="ADAL" clId="{1F57D439-D20F-4787-8CCF-A4F92DBA4E88}" dt="2023-10-09T13:49:25.088" v="1697" actId="1036"/>
          <ac:graphicFrameMkLst>
            <pc:docMk/>
            <pc:sldMk cId="1103594613" sldId="1830"/>
            <ac:graphicFrameMk id="4" creationId="{D9B62145-4FA3-55D8-C6FC-B1DE26CA781D}"/>
          </ac:graphicFrameMkLst>
        </pc:graphicFrameChg>
      </pc:sldChg>
      <pc:sldChg chg="modSp add del mod">
        <pc:chgData name="Munz, Ashley" userId="30ddc907-075d-45ca-a9ef-986d493cb6f9" providerId="ADAL" clId="{1F57D439-D20F-4787-8CCF-A4F92DBA4E88}" dt="2023-10-09T13:41:31.281" v="1656" actId="2696"/>
        <pc:sldMkLst>
          <pc:docMk/>
          <pc:sldMk cId="3421048680" sldId="1830"/>
        </pc:sldMkLst>
        <pc:spChg chg="mod">
          <ac:chgData name="Munz, Ashley" userId="30ddc907-075d-45ca-a9ef-986d493cb6f9" providerId="ADAL" clId="{1F57D439-D20F-4787-8CCF-A4F92DBA4E88}" dt="2023-10-09T13:41:23.382" v="1655" actId="20577"/>
          <ac:spMkLst>
            <pc:docMk/>
            <pc:sldMk cId="3421048680" sldId="1830"/>
            <ac:spMk id="5" creationId="{92356609-2B1A-4174-94EF-9E780CE355E1}"/>
          </ac:spMkLst>
        </pc:spChg>
      </pc:sldChg>
      <pc:sldChg chg="addSp delSp modSp add mod ord">
        <pc:chgData name="Munz, Ashley" userId="30ddc907-075d-45ca-a9ef-986d493cb6f9" providerId="ADAL" clId="{1F57D439-D20F-4787-8CCF-A4F92DBA4E88}" dt="2023-10-09T13:53:37.645" v="1890" actId="1038"/>
        <pc:sldMkLst>
          <pc:docMk/>
          <pc:sldMk cId="3197155861" sldId="1831"/>
        </pc:sldMkLst>
        <pc:spChg chg="add mod">
          <ac:chgData name="Munz, Ashley" userId="30ddc907-075d-45ca-a9ef-986d493cb6f9" providerId="ADAL" clId="{1F57D439-D20F-4787-8CCF-A4F92DBA4E88}" dt="2023-10-09T13:51:41.391" v="1864" actId="1036"/>
          <ac:spMkLst>
            <pc:docMk/>
            <pc:sldMk cId="3197155861" sldId="1831"/>
            <ac:spMk id="4" creationId="{982E476E-E069-ED5D-7532-2BE1853FF6B6}"/>
          </ac:spMkLst>
        </pc:spChg>
        <pc:spChg chg="mod">
          <ac:chgData name="Munz, Ashley" userId="30ddc907-075d-45ca-a9ef-986d493cb6f9" providerId="ADAL" clId="{1F57D439-D20F-4787-8CCF-A4F92DBA4E88}" dt="2023-10-09T13:50:18.913" v="1775" actId="20577"/>
          <ac:spMkLst>
            <pc:docMk/>
            <pc:sldMk cId="3197155861" sldId="1831"/>
            <ac:spMk id="5" creationId="{92356609-2B1A-4174-94EF-9E780CE355E1}"/>
          </ac:spMkLst>
        </pc:spChg>
        <pc:spChg chg="del">
          <ac:chgData name="Munz, Ashley" userId="30ddc907-075d-45ca-a9ef-986d493cb6f9" providerId="ADAL" clId="{1F57D439-D20F-4787-8CCF-A4F92DBA4E88}" dt="2023-10-09T13:51:22.642" v="1816" actId="478"/>
          <ac:spMkLst>
            <pc:docMk/>
            <pc:sldMk cId="3197155861" sldId="1831"/>
            <ac:spMk id="6" creationId="{B23D147D-A145-87E2-C775-BB315A32AD56}"/>
          </ac:spMkLst>
        </pc:spChg>
        <pc:spChg chg="del">
          <ac:chgData name="Munz, Ashley" userId="30ddc907-075d-45ca-a9ef-986d493cb6f9" providerId="ADAL" clId="{1F57D439-D20F-4787-8CCF-A4F92DBA4E88}" dt="2023-10-09T13:51:22.642" v="1816" actId="478"/>
          <ac:spMkLst>
            <pc:docMk/>
            <pc:sldMk cId="3197155861" sldId="1831"/>
            <ac:spMk id="7" creationId="{41823A6F-0146-2D05-910A-FDF3EB38052C}"/>
          </ac:spMkLst>
        </pc:spChg>
        <pc:spChg chg="del">
          <ac:chgData name="Munz, Ashley" userId="30ddc907-075d-45ca-a9ef-986d493cb6f9" providerId="ADAL" clId="{1F57D439-D20F-4787-8CCF-A4F92DBA4E88}" dt="2023-10-09T13:51:22.642" v="1816" actId="478"/>
          <ac:spMkLst>
            <pc:docMk/>
            <pc:sldMk cId="3197155861" sldId="1831"/>
            <ac:spMk id="8" creationId="{CC54559E-2CA5-825C-F641-1CC715557FFB}"/>
          </ac:spMkLst>
        </pc:spChg>
        <pc:spChg chg="del">
          <ac:chgData name="Munz, Ashley" userId="30ddc907-075d-45ca-a9ef-986d493cb6f9" providerId="ADAL" clId="{1F57D439-D20F-4787-8CCF-A4F92DBA4E88}" dt="2023-10-09T13:51:22.642" v="1816" actId="478"/>
          <ac:spMkLst>
            <pc:docMk/>
            <pc:sldMk cId="3197155861" sldId="1831"/>
            <ac:spMk id="9" creationId="{1151131A-DB98-E25E-F39B-F8F8837F7393}"/>
          </ac:spMkLst>
        </pc:spChg>
        <pc:spChg chg="del">
          <ac:chgData name="Munz, Ashley" userId="30ddc907-075d-45ca-a9ef-986d493cb6f9" providerId="ADAL" clId="{1F57D439-D20F-4787-8CCF-A4F92DBA4E88}" dt="2023-10-09T13:51:22.642" v="1816" actId="478"/>
          <ac:spMkLst>
            <pc:docMk/>
            <pc:sldMk cId="3197155861" sldId="1831"/>
            <ac:spMk id="10" creationId="{395EF644-D181-CDC4-472D-F4969BD482DF}"/>
          </ac:spMkLst>
        </pc:spChg>
        <pc:spChg chg="del">
          <ac:chgData name="Munz, Ashley" userId="30ddc907-075d-45ca-a9ef-986d493cb6f9" providerId="ADAL" clId="{1F57D439-D20F-4787-8CCF-A4F92DBA4E88}" dt="2023-10-09T13:51:22.642" v="1816" actId="478"/>
          <ac:spMkLst>
            <pc:docMk/>
            <pc:sldMk cId="3197155861" sldId="1831"/>
            <ac:spMk id="11" creationId="{0DB5EEEA-63AF-3082-77A9-F7386DE1505A}"/>
          </ac:spMkLst>
        </pc:spChg>
        <pc:spChg chg="del">
          <ac:chgData name="Munz, Ashley" userId="30ddc907-075d-45ca-a9ef-986d493cb6f9" providerId="ADAL" clId="{1F57D439-D20F-4787-8CCF-A4F92DBA4E88}" dt="2023-10-09T13:51:22.642" v="1816" actId="478"/>
          <ac:spMkLst>
            <pc:docMk/>
            <pc:sldMk cId="3197155861" sldId="1831"/>
            <ac:spMk id="12" creationId="{CA020C26-E335-2D65-8D3A-D0821C9B6C77}"/>
          </ac:spMkLst>
        </pc:spChg>
        <pc:spChg chg="del">
          <ac:chgData name="Munz, Ashley" userId="30ddc907-075d-45ca-a9ef-986d493cb6f9" providerId="ADAL" clId="{1F57D439-D20F-4787-8CCF-A4F92DBA4E88}" dt="2023-10-09T13:51:22.642" v="1816" actId="478"/>
          <ac:spMkLst>
            <pc:docMk/>
            <pc:sldMk cId="3197155861" sldId="1831"/>
            <ac:spMk id="13" creationId="{1CC6913A-B05A-47CC-9C5F-6D474EFE0305}"/>
          </ac:spMkLst>
        </pc:spChg>
        <pc:spChg chg="del">
          <ac:chgData name="Munz, Ashley" userId="30ddc907-075d-45ca-a9ef-986d493cb6f9" providerId="ADAL" clId="{1F57D439-D20F-4787-8CCF-A4F92DBA4E88}" dt="2023-10-09T13:51:22.642" v="1816" actId="478"/>
          <ac:spMkLst>
            <pc:docMk/>
            <pc:sldMk cId="3197155861" sldId="1831"/>
            <ac:spMk id="14" creationId="{BD5D1E95-5166-BEBC-AFE0-E20AF576D964}"/>
          </ac:spMkLst>
        </pc:spChg>
        <pc:spChg chg="del">
          <ac:chgData name="Munz, Ashley" userId="30ddc907-075d-45ca-a9ef-986d493cb6f9" providerId="ADAL" clId="{1F57D439-D20F-4787-8CCF-A4F92DBA4E88}" dt="2023-10-09T13:51:22.642" v="1816" actId="478"/>
          <ac:spMkLst>
            <pc:docMk/>
            <pc:sldMk cId="3197155861" sldId="1831"/>
            <ac:spMk id="15" creationId="{C5648124-F364-2FF5-5A6C-1AAA229BD1DE}"/>
          </ac:spMkLst>
        </pc:spChg>
        <pc:spChg chg="del">
          <ac:chgData name="Munz, Ashley" userId="30ddc907-075d-45ca-a9ef-986d493cb6f9" providerId="ADAL" clId="{1F57D439-D20F-4787-8CCF-A4F92DBA4E88}" dt="2023-10-09T13:51:22.642" v="1816" actId="478"/>
          <ac:spMkLst>
            <pc:docMk/>
            <pc:sldMk cId="3197155861" sldId="1831"/>
            <ac:spMk id="16" creationId="{2225E015-480E-A1B3-C28E-275725D357D0}"/>
          </ac:spMkLst>
        </pc:spChg>
        <pc:spChg chg="del">
          <ac:chgData name="Munz, Ashley" userId="30ddc907-075d-45ca-a9ef-986d493cb6f9" providerId="ADAL" clId="{1F57D439-D20F-4787-8CCF-A4F92DBA4E88}" dt="2023-10-09T13:51:22.642" v="1816" actId="478"/>
          <ac:spMkLst>
            <pc:docMk/>
            <pc:sldMk cId="3197155861" sldId="1831"/>
            <ac:spMk id="17" creationId="{1CA47116-D4D1-844D-0E67-DF9BEBECD537}"/>
          </ac:spMkLst>
        </pc:spChg>
        <pc:spChg chg="del">
          <ac:chgData name="Munz, Ashley" userId="30ddc907-075d-45ca-a9ef-986d493cb6f9" providerId="ADAL" clId="{1F57D439-D20F-4787-8CCF-A4F92DBA4E88}" dt="2023-10-09T13:51:22.642" v="1816" actId="478"/>
          <ac:spMkLst>
            <pc:docMk/>
            <pc:sldMk cId="3197155861" sldId="1831"/>
            <ac:spMk id="18" creationId="{6D5A14AE-D715-A79F-74A3-DA1B53077983}"/>
          </ac:spMkLst>
        </pc:spChg>
        <pc:spChg chg="del">
          <ac:chgData name="Munz, Ashley" userId="30ddc907-075d-45ca-a9ef-986d493cb6f9" providerId="ADAL" clId="{1F57D439-D20F-4787-8CCF-A4F92DBA4E88}" dt="2023-10-09T13:51:22.642" v="1816" actId="478"/>
          <ac:spMkLst>
            <pc:docMk/>
            <pc:sldMk cId="3197155861" sldId="1831"/>
            <ac:spMk id="19" creationId="{75BDE019-81AB-207E-3B3F-463ADE3648EF}"/>
          </ac:spMkLst>
        </pc:spChg>
        <pc:spChg chg="add mod">
          <ac:chgData name="Munz, Ashley" userId="30ddc907-075d-45ca-a9ef-986d493cb6f9" providerId="ADAL" clId="{1F57D439-D20F-4787-8CCF-A4F92DBA4E88}" dt="2023-10-09T13:51:41.391" v="1864" actId="1036"/>
          <ac:spMkLst>
            <pc:docMk/>
            <pc:sldMk cId="3197155861" sldId="1831"/>
            <ac:spMk id="20" creationId="{AB2B1AF1-0241-0398-D6F0-B3027E2EDF5E}"/>
          </ac:spMkLst>
        </pc:spChg>
        <pc:spChg chg="add mod">
          <ac:chgData name="Munz, Ashley" userId="30ddc907-075d-45ca-a9ef-986d493cb6f9" providerId="ADAL" clId="{1F57D439-D20F-4787-8CCF-A4F92DBA4E88}" dt="2023-10-09T13:51:41.391" v="1864" actId="1036"/>
          <ac:spMkLst>
            <pc:docMk/>
            <pc:sldMk cId="3197155861" sldId="1831"/>
            <ac:spMk id="21" creationId="{6A3E4256-06FB-84DF-74CE-3049CA973480}"/>
          </ac:spMkLst>
        </pc:spChg>
        <pc:spChg chg="add mod">
          <ac:chgData name="Munz, Ashley" userId="30ddc907-075d-45ca-a9ef-986d493cb6f9" providerId="ADAL" clId="{1F57D439-D20F-4787-8CCF-A4F92DBA4E88}" dt="2023-10-09T13:51:41.391" v="1864" actId="1036"/>
          <ac:spMkLst>
            <pc:docMk/>
            <pc:sldMk cId="3197155861" sldId="1831"/>
            <ac:spMk id="22" creationId="{D7519472-DD56-9706-9407-6379BCC280A9}"/>
          </ac:spMkLst>
        </pc:spChg>
        <pc:spChg chg="add mod">
          <ac:chgData name="Munz, Ashley" userId="30ddc907-075d-45ca-a9ef-986d493cb6f9" providerId="ADAL" clId="{1F57D439-D20F-4787-8CCF-A4F92DBA4E88}" dt="2023-10-09T13:51:41.391" v="1864" actId="1036"/>
          <ac:spMkLst>
            <pc:docMk/>
            <pc:sldMk cId="3197155861" sldId="1831"/>
            <ac:spMk id="23" creationId="{45555126-BEEE-D195-8BEB-545CF8DEEA79}"/>
          </ac:spMkLst>
        </pc:spChg>
        <pc:spChg chg="add mod">
          <ac:chgData name="Munz, Ashley" userId="30ddc907-075d-45ca-a9ef-986d493cb6f9" providerId="ADAL" clId="{1F57D439-D20F-4787-8CCF-A4F92DBA4E88}" dt="2023-10-09T13:51:41.391" v="1864" actId="1036"/>
          <ac:spMkLst>
            <pc:docMk/>
            <pc:sldMk cId="3197155861" sldId="1831"/>
            <ac:spMk id="24" creationId="{6921AEBB-C065-B25A-CF10-D08D3BD2B6ED}"/>
          </ac:spMkLst>
        </pc:spChg>
        <pc:spChg chg="add mod">
          <ac:chgData name="Munz, Ashley" userId="30ddc907-075d-45ca-a9ef-986d493cb6f9" providerId="ADAL" clId="{1F57D439-D20F-4787-8CCF-A4F92DBA4E88}" dt="2023-10-09T13:51:41.391" v="1864" actId="1036"/>
          <ac:spMkLst>
            <pc:docMk/>
            <pc:sldMk cId="3197155861" sldId="1831"/>
            <ac:spMk id="25" creationId="{43458357-B94E-ABB1-CEF3-BE03955530A2}"/>
          </ac:spMkLst>
        </pc:spChg>
        <pc:spChg chg="add mod">
          <ac:chgData name="Munz, Ashley" userId="30ddc907-075d-45ca-a9ef-986d493cb6f9" providerId="ADAL" clId="{1F57D439-D20F-4787-8CCF-A4F92DBA4E88}" dt="2023-10-09T13:51:41.391" v="1864" actId="1036"/>
          <ac:spMkLst>
            <pc:docMk/>
            <pc:sldMk cId="3197155861" sldId="1831"/>
            <ac:spMk id="26" creationId="{2A957D41-5A9D-B5F3-CAFC-3097C068AFBE}"/>
          </ac:spMkLst>
        </pc:spChg>
        <pc:spChg chg="add mod">
          <ac:chgData name="Munz, Ashley" userId="30ddc907-075d-45ca-a9ef-986d493cb6f9" providerId="ADAL" clId="{1F57D439-D20F-4787-8CCF-A4F92DBA4E88}" dt="2023-10-09T13:51:41.391" v="1864" actId="1036"/>
          <ac:spMkLst>
            <pc:docMk/>
            <pc:sldMk cId="3197155861" sldId="1831"/>
            <ac:spMk id="27" creationId="{E432011D-F571-FC95-635F-27623117EFC9}"/>
          </ac:spMkLst>
        </pc:spChg>
        <pc:spChg chg="add mod">
          <ac:chgData name="Munz, Ashley" userId="30ddc907-075d-45ca-a9ef-986d493cb6f9" providerId="ADAL" clId="{1F57D439-D20F-4787-8CCF-A4F92DBA4E88}" dt="2023-10-09T13:51:41.391" v="1864" actId="1036"/>
          <ac:spMkLst>
            <pc:docMk/>
            <pc:sldMk cId="3197155861" sldId="1831"/>
            <ac:spMk id="28" creationId="{14F29BAA-10D8-0DD2-6F1B-205B9963750C}"/>
          </ac:spMkLst>
        </pc:spChg>
        <pc:spChg chg="add mod">
          <ac:chgData name="Munz, Ashley" userId="30ddc907-075d-45ca-a9ef-986d493cb6f9" providerId="ADAL" clId="{1F57D439-D20F-4787-8CCF-A4F92DBA4E88}" dt="2023-10-09T13:52:46.464" v="1875" actId="207"/>
          <ac:spMkLst>
            <pc:docMk/>
            <pc:sldMk cId="3197155861" sldId="1831"/>
            <ac:spMk id="29" creationId="{57872B2D-28B2-239D-3708-F324A25B4DF7}"/>
          </ac:spMkLst>
        </pc:spChg>
        <pc:spChg chg="add mod">
          <ac:chgData name="Munz, Ashley" userId="30ddc907-075d-45ca-a9ef-986d493cb6f9" providerId="ADAL" clId="{1F57D439-D20F-4787-8CCF-A4F92DBA4E88}" dt="2023-10-09T13:52:09.607" v="1870" actId="207"/>
          <ac:spMkLst>
            <pc:docMk/>
            <pc:sldMk cId="3197155861" sldId="1831"/>
            <ac:spMk id="30" creationId="{80233FE2-6C30-41FD-E5E7-F0C060E3BE40}"/>
          </ac:spMkLst>
        </pc:spChg>
        <pc:spChg chg="add mod">
          <ac:chgData name="Munz, Ashley" userId="30ddc907-075d-45ca-a9ef-986d493cb6f9" providerId="ADAL" clId="{1F57D439-D20F-4787-8CCF-A4F92DBA4E88}" dt="2023-10-09T13:51:50.929" v="1866" actId="207"/>
          <ac:spMkLst>
            <pc:docMk/>
            <pc:sldMk cId="3197155861" sldId="1831"/>
            <ac:spMk id="31" creationId="{3D814E58-8F24-1E0D-6239-D77B863E7378}"/>
          </ac:spMkLst>
        </pc:spChg>
        <pc:spChg chg="add mod">
          <ac:chgData name="Munz, Ashley" userId="30ddc907-075d-45ca-a9ef-986d493cb6f9" providerId="ADAL" clId="{1F57D439-D20F-4787-8CCF-A4F92DBA4E88}" dt="2023-10-09T13:51:54.268" v="1867" actId="207"/>
          <ac:spMkLst>
            <pc:docMk/>
            <pc:sldMk cId="3197155861" sldId="1831"/>
            <ac:spMk id="32" creationId="{0EEC72A4-96A1-BFAE-A6B5-B25549727BB7}"/>
          </ac:spMkLst>
        </pc:spChg>
        <pc:spChg chg="add mod">
          <ac:chgData name="Munz, Ashley" userId="30ddc907-075d-45ca-a9ef-986d493cb6f9" providerId="ADAL" clId="{1F57D439-D20F-4787-8CCF-A4F92DBA4E88}" dt="2023-10-09T13:52:40.718" v="1874" actId="207"/>
          <ac:spMkLst>
            <pc:docMk/>
            <pc:sldMk cId="3197155861" sldId="1831"/>
            <ac:spMk id="33" creationId="{4523C7F2-C518-B62E-3A2F-CD74F4442F1E}"/>
          </ac:spMkLst>
        </pc:spChg>
        <pc:spChg chg="add mod">
          <ac:chgData name="Munz, Ashley" userId="30ddc907-075d-45ca-a9ef-986d493cb6f9" providerId="ADAL" clId="{1F57D439-D20F-4787-8CCF-A4F92DBA4E88}" dt="2023-10-09T13:51:58.617" v="1868" actId="207"/>
          <ac:spMkLst>
            <pc:docMk/>
            <pc:sldMk cId="3197155861" sldId="1831"/>
            <ac:spMk id="34" creationId="{47B329CE-8ECD-1163-CFAD-519D91BA9AE1}"/>
          </ac:spMkLst>
        </pc:spChg>
        <pc:spChg chg="add mod">
          <ac:chgData name="Munz, Ashley" userId="30ddc907-075d-45ca-a9ef-986d493cb6f9" providerId="ADAL" clId="{1F57D439-D20F-4787-8CCF-A4F92DBA4E88}" dt="2023-10-09T13:52:52.480" v="1876" actId="208"/>
          <ac:spMkLst>
            <pc:docMk/>
            <pc:sldMk cId="3197155861" sldId="1831"/>
            <ac:spMk id="35" creationId="{C3F163ED-C055-AE7F-2858-A19898B84212}"/>
          </ac:spMkLst>
        </pc:spChg>
        <pc:spChg chg="add mod">
          <ac:chgData name="Munz, Ashley" userId="30ddc907-075d-45ca-a9ef-986d493cb6f9" providerId="ADAL" clId="{1F57D439-D20F-4787-8CCF-A4F92DBA4E88}" dt="2023-10-09T13:52:05.382" v="1869" actId="208"/>
          <ac:spMkLst>
            <pc:docMk/>
            <pc:sldMk cId="3197155861" sldId="1831"/>
            <ac:spMk id="36" creationId="{9D9BF3AE-7934-9B96-6884-FC3CE6D95D43}"/>
          </ac:spMkLst>
        </pc:spChg>
        <pc:spChg chg="add mod">
          <ac:chgData name="Munz, Ashley" userId="30ddc907-075d-45ca-a9ef-986d493cb6f9" providerId="ADAL" clId="{1F57D439-D20F-4787-8CCF-A4F92DBA4E88}" dt="2023-10-09T13:53:00.131" v="1878" actId="207"/>
          <ac:spMkLst>
            <pc:docMk/>
            <pc:sldMk cId="3197155861" sldId="1831"/>
            <ac:spMk id="37" creationId="{CC1D22D1-6AE9-66C1-010A-99CDE16DEC41}"/>
          </ac:spMkLst>
        </pc:spChg>
        <pc:spChg chg="add mod">
          <ac:chgData name="Munz, Ashley" userId="30ddc907-075d-45ca-a9ef-986d493cb6f9" providerId="ADAL" clId="{1F57D439-D20F-4787-8CCF-A4F92DBA4E88}" dt="2023-10-09T13:52:56.138" v="1877" actId="208"/>
          <ac:spMkLst>
            <pc:docMk/>
            <pc:sldMk cId="3197155861" sldId="1831"/>
            <ac:spMk id="38" creationId="{1A86160A-FDBF-11DA-7267-DD8DA8C543E6}"/>
          </ac:spMkLst>
        </pc:spChg>
        <pc:spChg chg="del">
          <ac:chgData name="Munz, Ashley" userId="30ddc907-075d-45ca-a9ef-986d493cb6f9" providerId="ADAL" clId="{1F57D439-D20F-4787-8CCF-A4F92DBA4E88}" dt="2023-10-09T13:51:22.642" v="1816" actId="478"/>
          <ac:spMkLst>
            <pc:docMk/>
            <pc:sldMk cId="3197155861" sldId="1831"/>
            <ac:spMk id="39" creationId="{5FB6654A-BD0D-8F36-90E4-23FA09463D60}"/>
          </ac:spMkLst>
        </pc:spChg>
        <pc:spChg chg="del">
          <ac:chgData name="Munz, Ashley" userId="30ddc907-075d-45ca-a9ef-986d493cb6f9" providerId="ADAL" clId="{1F57D439-D20F-4787-8CCF-A4F92DBA4E88}" dt="2023-10-09T13:51:22.642" v="1816" actId="478"/>
          <ac:spMkLst>
            <pc:docMk/>
            <pc:sldMk cId="3197155861" sldId="1831"/>
            <ac:spMk id="40" creationId="{1F0E803B-5266-03C0-D290-6E3C0D1B315D}"/>
          </ac:spMkLst>
        </pc:spChg>
        <pc:spChg chg="del">
          <ac:chgData name="Munz, Ashley" userId="30ddc907-075d-45ca-a9ef-986d493cb6f9" providerId="ADAL" clId="{1F57D439-D20F-4787-8CCF-A4F92DBA4E88}" dt="2023-10-09T13:51:22.642" v="1816" actId="478"/>
          <ac:spMkLst>
            <pc:docMk/>
            <pc:sldMk cId="3197155861" sldId="1831"/>
            <ac:spMk id="41" creationId="{67CF98CD-25E4-9D50-7771-C86665DEC665}"/>
          </ac:spMkLst>
        </pc:spChg>
        <pc:spChg chg="del">
          <ac:chgData name="Munz, Ashley" userId="30ddc907-075d-45ca-a9ef-986d493cb6f9" providerId="ADAL" clId="{1F57D439-D20F-4787-8CCF-A4F92DBA4E88}" dt="2023-10-09T13:51:22.642" v="1816" actId="478"/>
          <ac:spMkLst>
            <pc:docMk/>
            <pc:sldMk cId="3197155861" sldId="1831"/>
            <ac:spMk id="42" creationId="{CA6E51DE-D695-87A5-2BAC-EA2A0AB745C6}"/>
          </ac:spMkLst>
        </pc:spChg>
        <pc:spChg chg="del">
          <ac:chgData name="Munz, Ashley" userId="30ddc907-075d-45ca-a9ef-986d493cb6f9" providerId="ADAL" clId="{1F57D439-D20F-4787-8CCF-A4F92DBA4E88}" dt="2023-10-09T13:51:22.642" v="1816" actId="478"/>
          <ac:spMkLst>
            <pc:docMk/>
            <pc:sldMk cId="3197155861" sldId="1831"/>
            <ac:spMk id="43" creationId="{E3C8AC11-101D-97BC-9A8B-5DEC4F5800E6}"/>
          </ac:spMkLst>
        </pc:spChg>
        <pc:spChg chg="del">
          <ac:chgData name="Munz, Ashley" userId="30ddc907-075d-45ca-a9ef-986d493cb6f9" providerId="ADAL" clId="{1F57D439-D20F-4787-8CCF-A4F92DBA4E88}" dt="2023-10-09T13:51:22.642" v="1816" actId="478"/>
          <ac:spMkLst>
            <pc:docMk/>
            <pc:sldMk cId="3197155861" sldId="1831"/>
            <ac:spMk id="44" creationId="{2D3D0143-1714-EAC8-0F6C-0ED6BF873097}"/>
          </ac:spMkLst>
        </pc:spChg>
        <pc:spChg chg="del">
          <ac:chgData name="Munz, Ashley" userId="30ddc907-075d-45ca-a9ef-986d493cb6f9" providerId="ADAL" clId="{1F57D439-D20F-4787-8CCF-A4F92DBA4E88}" dt="2023-10-09T13:51:22.642" v="1816" actId="478"/>
          <ac:spMkLst>
            <pc:docMk/>
            <pc:sldMk cId="3197155861" sldId="1831"/>
            <ac:spMk id="45" creationId="{F8143372-2035-9DE0-38BB-A575DF3987A9}"/>
          </ac:spMkLst>
        </pc:spChg>
        <pc:spChg chg="del">
          <ac:chgData name="Munz, Ashley" userId="30ddc907-075d-45ca-a9ef-986d493cb6f9" providerId="ADAL" clId="{1F57D439-D20F-4787-8CCF-A4F92DBA4E88}" dt="2023-10-09T13:51:22.642" v="1816" actId="478"/>
          <ac:spMkLst>
            <pc:docMk/>
            <pc:sldMk cId="3197155861" sldId="1831"/>
            <ac:spMk id="46" creationId="{CC1A673F-71B7-99DD-EC7A-E6F28A1B5431}"/>
          </ac:spMkLst>
        </pc:spChg>
        <pc:spChg chg="del">
          <ac:chgData name="Munz, Ashley" userId="30ddc907-075d-45ca-a9ef-986d493cb6f9" providerId="ADAL" clId="{1F57D439-D20F-4787-8CCF-A4F92DBA4E88}" dt="2023-10-09T13:51:22.642" v="1816" actId="478"/>
          <ac:spMkLst>
            <pc:docMk/>
            <pc:sldMk cId="3197155861" sldId="1831"/>
            <ac:spMk id="47" creationId="{CB127843-F132-F512-CF4E-D3E3D02FDE62}"/>
          </ac:spMkLst>
        </pc:spChg>
        <pc:spChg chg="del">
          <ac:chgData name="Munz, Ashley" userId="30ddc907-075d-45ca-a9ef-986d493cb6f9" providerId="ADAL" clId="{1F57D439-D20F-4787-8CCF-A4F92DBA4E88}" dt="2023-10-09T13:51:22.642" v="1816" actId="478"/>
          <ac:spMkLst>
            <pc:docMk/>
            <pc:sldMk cId="3197155861" sldId="1831"/>
            <ac:spMk id="48" creationId="{D7EBD03C-8D4F-B26E-BC50-2954711CEF61}"/>
          </ac:spMkLst>
        </pc:spChg>
        <pc:spChg chg="del">
          <ac:chgData name="Munz, Ashley" userId="30ddc907-075d-45ca-a9ef-986d493cb6f9" providerId="ADAL" clId="{1F57D439-D20F-4787-8CCF-A4F92DBA4E88}" dt="2023-10-09T13:51:22.642" v="1816" actId="478"/>
          <ac:spMkLst>
            <pc:docMk/>
            <pc:sldMk cId="3197155861" sldId="1831"/>
            <ac:spMk id="49" creationId="{C3784394-422E-9B80-27A8-9C6CCD175F1E}"/>
          </ac:spMkLst>
        </pc:spChg>
        <pc:spChg chg="add mod">
          <ac:chgData name="Munz, Ashley" userId="30ddc907-075d-45ca-a9ef-986d493cb6f9" providerId="ADAL" clId="{1F57D439-D20F-4787-8CCF-A4F92DBA4E88}" dt="2023-10-09T13:51:47.791" v="1865" actId="207"/>
          <ac:spMkLst>
            <pc:docMk/>
            <pc:sldMk cId="3197155861" sldId="1831"/>
            <ac:spMk id="51" creationId="{C50D6A78-EDEE-8517-25AC-5BBEF1774D11}"/>
          </ac:spMkLst>
        </pc:spChg>
        <pc:spChg chg="add mod">
          <ac:chgData name="Munz, Ashley" userId="30ddc907-075d-45ca-a9ef-986d493cb6f9" providerId="ADAL" clId="{1F57D439-D20F-4787-8CCF-A4F92DBA4E88}" dt="2023-10-09T13:51:41.391" v="1864" actId="1036"/>
          <ac:spMkLst>
            <pc:docMk/>
            <pc:sldMk cId="3197155861" sldId="1831"/>
            <ac:spMk id="52" creationId="{28DA2676-A6B3-A550-1663-CD8C5484F4E5}"/>
          </ac:spMkLst>
        </pc:spChg>
        <pc:spChg chg="add mod">
          <ac:chgData name="Munz, Ashley" userId="30ddc907-075d-45ca-a9ef-986d493cb6f9" providerId="ADAL" clId="{1F57D439-D20F-4787-8CCF-A4F92DBA4E88}" dt="2023-10-09T13:51:41.391" v="1864" actId="1036"/>
          <ac:spMkLst>
            <pc:docMk/>
            <pc:sldMk cId="3197155861" sldId="1831"/>
            <ac:spMk id="53" creationId="{EC0EE5D7-AAC0-55E3-5635-3D36E0FE6166}"/>
          </ac:spMkLst>
        </pc:spChg>
        <pc:spChg chg="add mod">
          <ac:chgData name="Munz, Ashley" userId="30ddc907-075d-45ca-a9ef-986d493cb6f9" providerId="ADAL" clId="{1F57D439-D20F-4787-8CCF-A4F92DBA4E88}" dt="2023-10-09T13:51:41.391" v="1864" actId="1036"/>
          <ac:spMkLst>
            <pc:docMk/>
            <pc:sldMk cId="3197155861" sldId="1831"/>
            <ac:spMk id="54" creationId="{CD1C0DFD-64DE-9104-3B97-6455E3B4F881}"/>
          </ac:spMkLst>
        </pc:spChg>
        <pc:spChg chg="add mod">
          <ac:chgData name="Munz, Ashley" userId="30ddc907-075d-45ca-a9ef-986d493cb6f9" providerId="ADAL" clId="{1F57D439-D20F-4787-8CCF-A4F92DBA4E88}" dt="2023-10-09T13:51:27.470" v="1818" actId="1076"/>
          <ac:spMkLst>
            <pc:docMk/>
            <pc:sldMk cId="3197155861" sldId="1831"/>
            <ac:spMk id="55" creationId="{ECD5045C-2212-2D93-B2F7-18C47EDEF4ED}"/>
          </ac:spMkLst>
        </pc:spChg>
        <pc:spChg chg="add mod">
          <ac:chgData name="Munz, Ashley" userId="30ddc907-075d-45ca-a9ef-986d493cb6f9" providerId="ADAL" clId="{1F57D439-D20F-4787-8CCF-A4F92DBA4E88}" dt="2023-10-09T13:51:41.391" v="1864" actId="1036"/>
          <ac:spMkLst>
            <pc:docMk/>
            <pc:sldMk cId="3197155861" sldId="1831"/>
            <ac:spMk id="56" creationId="{973C15D1-B83D-C3E6-E1AA-5720FC0DE2B7}"/>
          </ac:spMkLst>
        </pc:spChg>
        <pc:spChg chg="add mod">
          <ac:chgData name="Munz, Ashley" userId="30ddc907-075d-45ca-a9ef-986d493cb6f9" providerId="ADAL" clId="{1F57D439-D20F-4787-8CCF-A4F92DBA4E88}" dt="2023-10-09T13:52:31.955" v="1873" actId="207"/>
          <ac:spMkLst>
            <pc:docMk/>
            <pc:sldMk cId="3197155861" sldId="1831"/>
            <ac:spMk id="57" creationId="{71A102D9-7C77-DD75-6ADA-2F12B28145A7}"/>
          </ac:spMkLst>
        </pc:spChg>
        <pc:spChg chg="add mod">
          <ac:chgData name="Munz, Ashley" userId="30ddc907-075d-45ca-a9ef-986d493cb6f9" providerId="ADAL" clId="{1F57D439-D20F-4787-8CCF-A4F92DBA4E88}" dt="2023-10-09T13:52:27.997" v="1872" actId="208"/>
          <ac:spMkLst>
            <pc:docMk/>
            <pc:sldMk cId="3197155861" sldId="1831"/>
            <ac:spMk id="58" creationId="{E1195089-34AF-AA15-5A1E-977E1929C1F9}"/>
          </ac:spMkLst>
        </pc:spChg>
        <pc:spChg chg="add mod">
          <ac:chgData name="Munz, Ashley" userId="30ddc907-075d-45ca-a9ef-986d493cb6f9" providerId="ADAL" clId="{1F57D439-D20F-4787-8CCF-A4F92DBA4E88}" dt="2023-10-09T13:52:14.658" v="1871" actId="207"/>
          <ac:spMkLst>
            <pc:docMk/>
            <pc:sldMk cId="3197155861" sldId="1831"/>
            <ac:spMk id="59" creationId="{49B3E182-175F-F3ED-73C6-2099B6F8A134}"/>
          </ac:spMkLst>
        </pc:spChg>
        <pc:spChg chg="add mod">
          <ac:chgData name="Munz, Ashley" userId="30ddc907-075d-45ca-a9ef-986d493cb6f9" providerId="ADAL" clId="{1F57D439-D20F-4787-8CCF-A4F92DBA4E88}" dt="2023-10-09T13:53:37.645" v="1890" actId="1038"/>
          <ac:spMkLst>
            <pc:docMk/>
            <pc:sldMk cId="3197155861" sldId="1831"/>
            <ac:spMk id="60" creationId="{4B9CF00C-7E43-56D0-658C-EE1108B47887}"/>
          </ac:spMkLst>
        </pc:spChg>
        <pc:graphicFrameChg chg="del">
          <ac:chgData name="Munz, Ashley" userId="30ddc907-075d-45ca-a9ef-986d493cb6f9" providerId="ADAL" clId="{1F57D439-D20F-4787-8CCF-A4F92DBA4E88}" dt="2023-10-09T13:51:22.642" v="1816" actId="478"/>
          <ac:graphicFrameMkLst>
            <pc:docMk/>
            <pc:sldMk cId="3197155861" sldId="1831"/>
            <ac:graphicFrameMk id="50" creationId="{F5F082CA-1313-AD4A-0C19-715D1E2089F6}"/>
          </ac:graphicFrameMkLst>
        </pc:graphicFrameChg>
      </pc:sldChg>
      <pc:sldChg chg="addSp delSp modSp add mod">
        <pc:chgData name="Munz, Ashley" userId="30ddc907-075d-45ca-a9ef-986d493cb6f9" providerId="ADAL" clId="{1F57D439-D20F-4787-8CCF-A4F92DBA4E88}" dt="2023-10-09T13:56:45.758" v="2083" actId="1037"/>
        <pc:sldMkLst>
          <pc:docMk/>
          <pc:sldMk cId="359360366" sldId="1832"/>
        </pc:sldMkLst>
        <pc:spChg chg="del">
          <ac:chgData name="Munz, Ashley" userId="30ddc907-075d-45ca-a9ef-986d493cb6f9" providerId="ADAL" clId="{1F57D439-D20F-4787-8CCF-A4F92DBA4E88}" dt="2023-10-09T13:54:09.195" v="1899" actId="478"/>
          <ac:spMkLst>
            <pc:docMk/>
            <pc:sldMk cId="359360366" sldId="1832"/>
            <ac:spMk id="4" creationId="{982E476E-E069-ED5D-7532-2BE1853FF6B6}"/>
          </ac:spMkLst>
        </pc:spChg>
        <pc:spChg chg="mod">
          <ac:chgData name="Munz, Ashley" userId="30ddc907-075d-45ca-a9ef-986d493cb6f9" providerId="ADAL" clId="{1F57D439-D20F-4787-8CCF-A4F92DBA4E88}" dt="2023-10-09T13:53:57.947" v="1898" actId="20577"/>
          <ac:spMkLst>
            <pc:docMk/>
            <pc:sldMk cId="359360366" sldId="1832"/>
            <ac:spMk id="5" creationId="{92356609-2B1A-4174-94EF-9E780CE355E1}"/>
          </ac:spMkLst>
        </pc:spChg>
        <pc:spChg chg="add mod">
          <ac:chgData name="Munz, Ashley" userId="30ddc907-075d-45ca-a9ef-986d493cb6f9" providerId="ADAL" clId="{1F57D439-D20F-4787-8CCF-A4F92DBA4E88}" dt="2023-10-09T13:56:45.758" v="2083" actId="1037"/>
          <ac:spMkLst>
            <pc:docMk/>
            <pc:sldMk cId="359360366" sldId="1832"/>
            <ac:spMk id="6" creationId="{C2FA6490-8E9C-C746-0DF2-F17DA6EFEB9C}"/>
          </ac:spMkLst>
        </pc:spChg>
        <pc:spChg chg="add mod">
          <ac:chgData name="Munz, Ashley" userId="30ddc907-075d-45ca-a9ef-986d493cb6f9" providerId="ADAL" clId="{1F57D439-D20F-4787-8CCF-A4F92DBA4E88}" dt="2023-10-09T13:54:32.680" v="1998" actId="1038"/>
          <ac:spMkLst>
            <pc:docMk/>
            <pc:sldMk cId="359360366" sldId="1832"/>
            <ac:spMk id="7" creationId="{09CD6751-8785-C9E1-C78E-6473E6F99EA0}"/>
          </ac:spMkLst>
        </pc:spChg>
        <pc:spChg chg="add mod">
          <ac:chgData name="Munz, Ashley" userId="30ddc907-075d-45ca-a9ef-986d493cb6f9" providerId="ADAL" clId="{1F57D439-D20F-4787-8CCF-A4F92DBA4E88}" dt="2023-10-09T13:56:45.758" v="2083" actId="1037"/>
          <ac:spMkLst>
            <pc:docMk/>
            <pc:sldMk cId="359360366" sldId="1832"/>
            <ac:spMk id="8" creationId="{9ADEFCD2-44B2-0572-AEA5-20EC68C78C42}"/>
          </ac:spMkLst>
        </pc:spChg>
        <pc:spChg chg="add mod">
          <ac:chgData name="Munz, Ashley" userId="30ddc907-075d-45ca-a9ef-986d493cb6f9" providerId="ADAL" clId="{1F57D439-D20F-4787-8CCF-A4F92DBA4E88}" dt="2023-10-09T13:56:45.758" v="2083" actId="1037"/>
          <ac:spMkLst>
            <pc:docMk/>
            <pc:sldMk cId="359360366" sldId="1832"/>
            <ac:spMk id="9" creationId="{B2147F4E-ECFE-D420-6C3F-9786BD65C725}"/>
          </ac:spMkLst>
        </pc:spChg>
        <pc:spChg chg="add mod">
          <ac:chgData name="Munz, Ashley" userId="30ddc907-075d-45ca-a9ef-986d493cb6f9" providerId="ADAL" clId="{1F57D439-D20F-4787-8CCF-A4F92DBA4E88}" dt="2023-10-09T13:56:45.758" v="2083" actId="1037"/>
          <ac:spMkLst>
            <pc:docMk/>
            <pc:sldMk cId="359360366" sldId="1832"/>
            <ac:spMk id="10" creationId="{E24FEAF4-3105-FD83-43CC-F33327B65727}"/>
          </ac:spMkLst>
        </pc:spChg>
        <pc:spChg chg="add mod">
          <ac:chgData name="Munz, Ashley" userId="30ddc907-075d-45ca-a9ef-986d493cb6f9" providerId="ADAL" clId="{1F57D439-D20F-4787-8CCF-A4F92DBA4E88}" dt="2023-10-09T13:56:45.758" v="2083" actId="1037"/>
          <ac:spMkLst>
            <pc:docMk/>
            <pc:sldMk cId="359360366" sldId="1832"/>
            <ac:spMk id="11" creationId="{036CC43A-3447-1447-24A1-C39C5505E3AB}"/>
          </ac:spMkLst>
        </pc:spChg>
        <pc:spChg chg="add mod">
          <ac:chgData name="Munz, Ashley" userId="30ddc907-075d-45ca-a9ef-986d493cb6f9" providerId="ADAL" clId="{1F57D439-D20F-4787-8CCF-A4F92DBA4E88}" dt="2023-10-09T13:56:45.758" v="2083" actId="1037"/>
          <ac:spMkLst>
            <pc:docMk/>
            <pc:sldMk cId="359360366" sldId="1832"/>
            <ac:spMk id="12" creationId="{743E8F30-2913-5BBC-BE33-F71AB05CB80C}"/>
          </ac:spMkLst>
        </pc:spChg>
        <pc:spChg chg="add mod">
          <ac:chgData name="Munz, Ashley" userId="30ddc907-075d-45ca-a9ef-986d493cb6f9" providerId="ADAL" clId="{1F57D439-D20F-4787-8CCF-A4F92DBA4E88}" dt="2023-10-09T13:56:45.758" v="2083" actId="1037"/>
          <ac:spMkLst>
            <pc:docMk/>
            <pc:sldMk cId="359360366" sldId="1832"/>
            <ac:spMk id="13" creationId="{1F67FCAC-BBB1-AD85-C18B-2909BDD5223B}"/>
          </ac:spMkLst>
        </pc:spChg>
        <pc:spChg chg="add mod">
          <ac:chgData name="Munz, Ashley" userId="30ddc907-075d-45ca-a9ef-986d493cb6f9" providerId="ADAL" clId="{1F57D439-D20F-4787-8CCF-A4F92DBA4E88}" dt="2023-10-09T13:56:45.758" v="2083" actId="1037"/>
          <ac:spMkLst>
            <pc:docMk/>
            <pc:sldMk cId="359360366" sldId="1832"/>
            <ac:spMk id="14" creationId="{D5F59779-DCFD-7D57-F405-1812D24E32B0}"/>
          </ac:spMkLst>
        </pc:spChg>
        <pc:spChg chg="add mod">
          <ac:chgData name="Munz, Ashley" userId="30ddc907-075d-45ca-a9ef-986d493cb6f9" providerId="ADAL" clId="{1F57D439-D20F-4787-8CCF-A4F92DBA4E88}" dt="2023-10-09T13:56:45.758" v="2083" actId="1037"/>
          <ac:spMkLst>
            <pc:docMk/>
            <pc:sldMk cId="359360366" sldId="1832"/>
            <ac:spMk id="15" creationId="{9B2118A0-C99D-0556-0772-5174A934D790}"/>
          </ac:spMkLst>
        </pc:spChg>
        <pc:spChg chg="add mod">
          <ac:chgData name="Munz, Ashley" userId="30ddc907-075d-45ca-a9ef-986d493cb6f9" providerId="ADAL" clId="{1F57D439-D20F-4787-8CCF-A4F92DBA4E88}" dt="2023-10-09T13:56:45.758" v="2083" actId="1037"/>
          <ac:spMkLst>
            <pc:docMk/>
            <pc:sldMk cId="359360366" sldId="1832"/>
            <ac:spMk id="16" creationId="{AE534409-6BC7-96D2-5509-33A47814E9A4}"/>
          </ac:spMkLst>
        </pc:spChg>
        <pc:spChg chg="add mod">
          <ac:chgData name="Munz, Ashley" userId="30ddc907-075d-45ca-a9ef-986d493cb6f9" providerId="ADAL" clId="{1F57D439-D20F-4787-8CCF-A4F92DBA4E88}" dt="2023-10-09T13:56:45.758" v="2083" actId="1037"/>
          <ac:spMkLst>
            <pc:docMk/>
            <pc:sldMk cId="359360366" sldId="1832"/>
            <ac:spMk id="17" creationId="{91AB968B-0592-D0B5-0C64-8DB865A1330F}"/>
          </ac:spMkLst>
        </pc:spChg>
        <pc:spChg chg="add mod">
          <ac:chgData name="Munz, Ashley" userId="30ddc907-075d-45ca-a9ef-986d493cb6f9" providerId="ADAL" clId="{1F57D439-D20F-4787-8CCF-A4F92DBA4E88}" dt="2023-10-09T13:56:45.758" v="2083" actId="1037"/>
          <ac:spMkLst>
            <pc:docMk/>
            <pc:sldMk cId="359360366" sldId="1832"/>
            <ac:spMk id="18" creationId="{1360AA5A-794A-F988-9EB9-71F2BA8517DE}"/>
          </ac:spMkLst>
        </pc:spChg>
        <pc:spChg chg="add mod">
          <ac:chgData name="Munz, Ashley" userId="30ddc907-075d-45ca-a9ef-986d493cb6f9" providerId="ADAL" clId="{1F57D439-D20F-4787-8CCF-A4F92DBA4E88}" dt="2023-10-09T13:56:45.758" v="2083" actId="1037"/>
          <ac:spMkLst>
            <pc:docMk/>
            <pc:sldMk cId="359360366" sldId="1832"/>
            <ac:spMk id="19" creationId="{E335F576-D1B8-38D1-6566-30AFE3FB3682}"/>
          </ac:spMkLst>
        </pc:spChg>
        <pc:spChg chg="del">
          <ac:chgData name="Munz, Ashley" userId="30ddc907-075d-45ca-a9ef-986d493cb6f9" providerId="ADAL" clId="{1F57D439-D20F-4787-8CCF-A4F92DBA4E88}" dt="2023-10-09T13:54:09.195" v="1899" actId="478"/>
          <ac:spMkLst>
            <pc:docMk/>
            <pc:sldMk cId="359360366" sldId="1832"/>
            <ac:spMk id="20" creationId="{AB2B1AF1-0241-0398-D6F0-B3027E2EDF5E}"/>
          </ac:spMkLst>
        </pc:spChg>
        <pc:spChg chg="del">
          <ac:chgData name="Munz, Ashley" userId="30ddc907-075d-45ca-a9ef-986d493cb6f9" providerId="ADAL" clId="{1F57D439-D20F-4787-8CCF-A4F92DBA4E88}" dt="2023-10-09T13:54:09.195" v="1899" actId="478"/>
          <ac:spMkLst>
            <pc:docMk/>
            <pc:sldMk cId="359360366" sldId="1832"/>
            <ac:spMk id="21" creationId="{6A3E4256-06FB-84DF-74CE-3049CA973480}"/>
          </ac:spMkLst>
        </pc:spChg>
        <pc:spChg chg="del">
          <ac:chgData name="Munz, Ashley" userId="30ddc907-075d-45ca-a9ef-986d493cb6f9" providerId="ADAL" clId="{1F57D439-D20F-4787-8CCF-A4F92DBA4E88}" dt="2023-10-09T13:54:09.195" v="1899" actId="478"/>
          <ac:spMkLst>
            <pc:docMk/>
            <pc:sldMk cId="359360366" sldId="1832"/>
            <ac:spMk id="22" creationId="{D7519472-DD56-9706-9407-6379BCC280A9}"/>
          </ac:spMkLst>
        </pc:spChg>
        <pc:spChg chg="del">
          <ac:chgData name="Munz, Ashley" userId="30ddc907-075d-45ca-a9ef-986d493cb6f9" providerId="ADAL" clId="{1F57D439-D20F-4787-8CCF-A4F92DBA4E88}" dt="2023-10-09T13:54:09.195" v="1899" actId="478"/>
          <ac:spMkLst>
            <pc:docMk/>
            <pc:sldMk cId="359360366" sldId="1832"/>
            <ac:spMk id="23" creationId="{45555126-BEEE-D195-8BEB-545CF8DEEA79}"/>
          </ac:spMkLst>
        </pc:spChg>
        <pc:spChg chg="del">
          <ac:chgData name="Munz, Ashley" userId="30ddc907-075d-45ca-a9ef-986d493cb6f9" providerId="ADAL" clId="{1F57D439-D20F-4787-8CCF-A4F92DBA4E88}" dt="2023-10-09T13:54:09.195" v="1899" actId="478"/>
          <ac:spMkLst>
            <pc:docMk/>
            <pc:sldMk cId="359360366" sldId="1832"/>
            <ac:spMk id="24" creationId="{6921AEBB-C065-B25A-CF10-D08D3BD2B6ED}"/>
          </ac:spMkLst>
        </pc:spChg>
        <pc:spChg chg="del">
          <ac:chgData name="Munz, Ashley" userId="30ddc907-075d-45ca-a9ef-986d493cb6f9" providerId="ADAL" clId="{1F57D439-D20F-4787-8CCF-A4F92DBA4E88}" dt="2023-10-09T13:54:09.195" v="1899" actId="478"/>
          <ac:spMkLst>
            <pc:docMk/>
            <pc:sldMk cId="359360366" sldId="1832"/>
            <ac:spMk id="25" creationId="{43458357-B94E-ABB1-CEF3-BE03955530A2}"/>
          </ac:spMkLst>
        </pc:spChg>
        <pc:spChg chg="del">
          <ac:chgData name="Munz, Ashley" userId="30ddc907-075d-45ca-a9ef-986d493cb6f9" providerId="ADAL" clId="{1F57D439-D20F-4787-8CCF-A4F92DBA4E88}" dt="2023-10-09T13:54:09.195" v="1899" actId="478"/>
          <ac:spMkLst>
            <pc:docMk/>
            <pc:sldMk cId="359360366" sldId="1832"/>
            <ac:spMk id="26" creationId="{2A957D41-5A9D-B5F3-CAFC-3097C068AFBE}"/>
          </ac:spMkLst>
        </pc:spChg>
        <pc:spChg chg="del">
          <ac:chgData name="Munz, Ashley" userId="30ddc907-075d-45ca-a9ef-986d493cb6f9" providerId="ADAL" clId="{1F57D439-D20F-4787-8CCF-A4F92DBA4E88}" dt="2023-10-09T13:54:09.195" v="1899" actId="478"/>
          <ac:spMkLst>
            <pc:docMk/>
            <pc:sldMk cId="359360366" sldId="1832"/>
            <ac:spMk id="27" creationId="{E432011D-F571-FC95-635F-27623117EFC9}"/>
          </ac:spMkLst>
        </pc:spChg>
        <pc:spChg chg="del">
          <ac:chgData name="Munz, Ashley" userId="30ddc907-075d-45ca-a9ef-986d493cb6f9" providerId="ADAL" clId="{1F57D439-D20F-4787-8CCF-A4F92DBA4E88}" dt="2023-10-09T13:54:09.195" v="1899" actId="478"/>
          <ac:spMkLst>
            <pc:docMk/>
            <pc:sldMk cId="359360366" sldId="1832"/>
            <ac:spMk id="28" creationId="{14F29BAA-10D8-0DD2-6F1B-205B9963750C}"/>
          </ac:spMkLst>
        </pc:spChg>
        <pc:spChg chg="del">
          <ac:chgData name="Munz, Ashley" userId="30ddc907-075d-45ca-a9ef-986d493cb6f9" providerId="ADAL" clId="{1F57D439-D20F-4787-8CCF-A4F92DBA4E88}" dt="2023-10-09T13:54:09.195" v="1899" actId="478"/>
          <ac:spMkLst>
            <pc:docMk/>
            <pc:sldMk cId="359360366" sldId="1832"/>
            <ac:spMk id="29" creationId="{57872B2D-28B2-239D-3708-F324A25B4DF7}"/>
          </ac:spMkLst>
        </pc:spChg>
        <pc:spChg chg="del">
          <ac:chgData name="Munz, Ashley" userId="30ddc907-075d-45ca-a9ef-986d493cb6f9" providerId="ADAL" clId="{1F57D439-D20F-4787-8CCF-A4F92DBA4E88}" dt="2023-10-09T13:54:09.195" v="1899" actId="478"/>
          <ac:spMkLst>
            <pc:docMk/>
            <pc:sldMk cId="359360366" sldId="1832"/>
            <ac:spMk id="30" creationId="{80233FE2-6C30-41FD-E5E7-F0C060E3BE40}"/>
          </ac:spMkLst>
        </pc:spChg>
        <pc:spChg chg="del">
          <ac:chgData name="Munz, Ashley" userId="30ddc907-075d-45ca-a9ef-986d493cb6f9" providerId="ADAL" clId="{1F57D439-D20F-4787-8CCF-A4F92DBA4E88}" dt="2023-10-09T13:54:09.195" v="1899" actId="478"/>
          <ac:spMkLst>
            <pc:docMk/>
            <pc:sldMk cId="359360366" sldId="1832"/>
            <ac:spMk id="31" creationId="{3D814E58-8F24-1E0D-6239-D77B863E7378}"/>
          </ac:spMkLst>
        </pc:spChg>
        <pc:spChg chg="del">
          <ac:chgData name="Munz, Ashley" userId="30ddc907-075d-45ca-a9ef-986d493cb6f9" providerId="ADAL" clId="{1F57D439-D20F-4787-8CCF-A4F92DBA4E88}" dt="2023-10-09T13:54:09.195" v="1899" actId="478"/>
          <ac:spMkLst>
            <pc:docMk/>
            <pc:sldMk cId="359360366" sldId="1832"/>
            <ac:spMk id="32" creationId="{0EEC72A4-96A1-BFAE-A6B5-B25549727BB7}"/>
          </ac:spMkLst>
        </pc:spChg>
        <pc:spChg chg="del">
          <ac:chgData name="Munz, Ashley" userId="30ddc907-075d-45ca-a9ef-986d493cb6f9" providerId="ADAL" clId="{1F57D439-D20F-4787-8CCF-A4F92DBA4E88}" dt="2023-10-09T13:54:09.195" v="1899" actId="478"/>
          <ac:spMkLst>
            <pc:docMk/>
            <pc:sldMk cId="359360366" sldId="1832"/>
            <ac:spMk id="33" creationId="{4523C7F2-C518-B62E-3A2F-CD74F4442F1E}"/>
          </ac:spMkLst>
        </pc:spChg>
        <pc:spChg chg="del">
          <ac:chgData name="Munz, Ashley" userId="30ddc907-075d-45ca-a9ef-986d493cb6f9" providerId="ADAL" clId="{1F57D439-D20F-4787-8CCF-A4F92DBA4E88}" dt="2023-10-09T13:54:09.195" v="1899" actId="478"/>
          <ac:spMkLst>
            <pc:docMk/>
            <pc:sldMk cId="359360366" sldId="1832"/>
            <ac:spMk id="34" creationId="{47B329CE-8ECD-1163-CFAD-519D91BA9AE1}"/>
          </ac:spMkLst>
        </pc:spChg>
        <pc:spChg chg="del">
          <ac:chgData name="Munz, Ashley" userId="30ddc907-075d-45ca-a9ef-986d493cb6f9" providerId="ADAL" clId="{1F57D439-D20F-4787-8CCF-A4F92DBA4E88}" dt="2023-10-09T13:54:09.195" v="1899" actId="478"/>
          <ac:spMkLst>
            <pc:docMk/>
            <pc:sldMk cId="359360366" sldId="1832"/>
            <ac:spMk id="35" creationId="{C3F163ED-C055-AE7F-2858-A19898B84212}"/>
          </ac:spMkLst>
        </pc:spChg>
        <pc:spChg chg="del">
          <ac:chgData name="Munz, Ashley" userId="30ddc907-075d-45ca-a9ef-986d493cb6f9" providerId="ADAL" clId="{1F57D439-D20F-4787-8CCF-A4F92DBA4E88}" dt="2023-10-09T13:54:09.195" v="1899" actId="478"/>
          <ac:spMkLst>
            <pc:docMk/>
            <pc:sldMk cId="359360366" sldId="1832"/>
            <ac:spMk id="36" creationId="{9D9BF3AE-7934-9B96-6884-FC3CE6D95D43}"/>
          </ac:spMkLst>
        </pc:spChg>
        <pc:spChg chg="del">
          <ac:chgData name="Munz, Ashley" userId="30ddc907-075d-45ca-a9ef-986d493cb6f9" providerId="ADAL" clId="{1F57D439-D20F-4787-8CCF-A4F92DBA4E88}" dt="2023-10-09T13:54:09.195" v="1899" actId="478"/>
          <ac:spMkLst>
            <pc:docMk/>
            <pc:sldMk cId="359360366" sldId="1832"/>
            <ac:spMk id="37" creationId="{CC1D22D1-6AE9-66C1-010A-99CDE16DEC41}"/>
          </ac:spMkLst>
        </pc:spChg>
        <pc:spChg chg="del">
          <ac:chgData name="Munz, Ashley" userId="30ddc907-075d-45ca-a9ef-986d493cb6f9" providerId="ADAL" clId="{1F57D439-D20F-4787-8CCF-A4F92DBA4E88}" dt="2023-10-09T13:54:09.195" v="1899" actId="478"/>
          <ac:spMkLst>
            <pc:docMk/>
            <pc:sldMk cId="359360366" sldId="1832"/>
            <ac:spMk id="38" creationId="{1A86160A-FDBF-11DA-7267-DD8DA8C543E6}"/>
          </ac:spMkLst>
        </pc:spChg>
        <pc:spChg chg="add mod">
          <ac:chgData name="Munz, Ashley" userId="30ddc907-075d-45ca-a9ef-986d493cb6f9" providerId="ADAL" clId="{1F57D439-D20F-4787-8CCF-A4F92DBA4E88}" dt="2023-10-09T13:56:45.758" v="2083" actId="1037"/>
          <ac:spMkLst>
            <pc:docMk/>
            <pc:sldMk cId="359360366" sldId="1832"/>
            <ac:spMk id="39" creationId="{8EAE8FD5-8F93-4249-C4E0-AE83E9A64810}"/>
          </ac:spMkLst>
        </pc:spChg>
        <pc:spChg chg="add mod">
          <ac:chgData name="Munz, Ashley" userId="30ddc907-075d-45ca-a9ef-986d493cb6f9" providerId="ADAL" clId="{1F57D439-D20F-4787-8CCF-A4F92DBA4E88}" dt="2023-10-09T13:56:45.758" v="2083" actId="1037"/>
          <ac:spMkLst>
            <pc:docMk/>
            <pc:sldMk cId="359360366" sldId="1832"/>
            <ac:spMk id="40" creationId="{0E8CCEC6-F9DC-2E2A-4BE6-3C1ED66E4897}"/>
          </ac:spMkLst>
        </pc:spChg>
        <pc:spChg chg="add mod">
          <ac:chgData name="Munz, Ashley" userId="30ddc907-075d-45ca-a9ef-986d493cb6f9" providerId="ADAL" clId="{1F57D439-D20F-4787-8CCF-A4F92DBA4E88}" dt="2023-10-09T13:56:45.758" v="2083" actId="1037"/>
          <ac:spMkLst>
            <pc:docMk/>
            <pc:sldMk cId="359360366" sldId="1832"/>
            <ac:spMk id="41" creationId="{D5EFF52B-4564-5219-530F-E43FCAB6B8E2}"/>
          </ac:spMkLst>
        </pc:spChg>
        <pc:spChg chg="add mod">
          <ac:chgData name="Munz, Ashley" userId="30ddc907-075d-45ca-a9ef-986d493cb6f9" providerId="ADAL" clId="{1F57D439-D20F-4787-8CCF-A4F92DBA4E88}" dt="2023-10-09T13:56:45.758" v="2083" actId="1037"/>
          <ac:spMkLst>
            <pc:docMk/>
            <pc:sldMk cId="359360366" sldId="1832"/>
            <ac:spMk id="42" creationId="{ACEE2EC2-A174-5AFC-1BD8-077F318C2D8D}"/>
          </ac:spMkLst>
        </pc:spChg>
        <pc:spChg chg="add mod">
          <ac:chgData name="Munz, Ashley" userId="30ddc907-075d-45ca-a9ef-986d493cb6f9" providerId="ADAL" clId="{1F57D439-D20F-4787-8CCF-A4F92DBA4E88}" dt="2023-10-09T13:56:45.758" v="2083" actId="1037"/>
          <ac:spMkLst>
            <pc:docMk/>
            <pc:sldMk cId="359360366" sldId="1832"/>
            <ac:spMk id="43" creationId="{83FAF575-95F8-EAC3-104D-CA7DFEFE4537}"/>
          </ac:spMkLst>
        </pc:spChg>
        <pc:spChg chg="add mod">
          <ac:chgData name="Munz, Ashley" userId="30ddc907-075d-45ca-a9ef-986d493cb6f9" providerId="ADAL" clId="{1F57D439-D20F-4787-8CCF-A4F92DBA4E88}" dt="2023-10-09T13:56:45.758" v="2083" actId="1037"/>
          <ac:spMkLst>
            <pc:docMk/>
            <pc:sldMk cId="359360366" sldId="1832"/>
            <ac:spMk id="44" creationId="{A6120B9D-B6C8-8970-F72E-6C501C502EC8}"/>
          </ac:spMkLst>
        </pc:spChg>
        <pc:spChg chg="add mod">
          <ac:chgData name="Munz, Ashley" userId="30ddc907-075d-45ca-a9ef-986d493cb6f9" providerId="ADAL" clId="{1F57D439-D20F-4787-8CCF-A4F92DBA4E88}" dt="2023-10-09T13:56:45.758" v="2083" actId="1037"/>
          <ac:spMkLst>
            <pc:docMk/>
            <pc:sldMk cId="359360366" sldId="1832"/>
            <ac:spMk id="45" creationId="{E7ABD255-49FF-239B-A91A-5DFE395106D9}"/>
          </ac:spMkLst>
        </pc:spChg>
        <pc:spChg chg="add mod">
          <ac:chgData name="Munz, Ashley" userId="30ddc907-075d-45ca-a9ef-986d493cb6f9" providerId="ADAL" clId="{1F57D439-D20F-4787-8CCF-A4F92DBA4E88}" dt="2023-10-09T13:56:45.758" v="2083" actId="1037"/>
          <ac:spMkLst>
            <pc:docMk/>
            <pc:sldMk cId="359360366" sldId="1832"/>
            <ac:spMk id="46" creationId="{14D57385-9918-451D-CF06-3E45C2B33917}"/>
          </ac:spMkLst>
        </pc:spChg>
        <pc:spChg chg="add mod">
          <ac:chgData name="Munz, Ashley" userId="30ddc907-075d-45ca-a9ef-986d493cb6f9" providerId="ADAL" clId="{1F57D439-D20F-4787-8CCF-A4F92DBA4E88}" dt="2023-10-09T13:56:45.758" v="2083" actId="1037"/>
          <ac:spMkLst>
            <pc:docMk/>
            <pc:sldMk cId="359360366" sldId="1832"/>
            <ac:spMk id="47" creationId="{06F84B6F-7D72-1E2F-F1A6-AD0F4A011BE0}"/>
          </ac:spMkLst>
        </pc:spChg>
        <pc:spChg chg="add mod">
          <ac:chgData name="Munz, Ashley" userId="30ddc907-075d-45ca-a9ef-986d493cb6f9" providerId="ADAL" clId="{1F57D439-D20F-4787-8CCF-A4F92DBA4E88}" dt="2023-10-09T13:56:45.758" v="2083" actId="1037"/>
          <ac:spMkLst>
            <pc:docMk/>
            <pc:sldMk cId="359360366" sldId="1832"/>
            <ac:spMk id="48" creationId="{9FDDA89A-DA60-AA05-9C64-DCC44BE62DA1}"/>
          </ac:spMkLst>
        </pc:spChg>
        <pc:spChg chg="add mod">
          <ac:chgData name="Munz, Ashley" userId="30ddc907-075d-45ca-a9ef-986d493cb6f9" providerId="ADAL" clId="{1F57D439-D20F-4787-8CCF-A4F92DBA4E88}" dt="2023-10-09T13:56:45.758" v="2083" actId="1037"/>
          <ac:spMkLst>
            <pc:docMk/>
            <pc:sldMk cId="359360366" sldId="1832"/>
            <ac:spMk id="49" creationId="{07E8B841-3ED5-443F-73D9-FEB8E17C0FB9}"/>
          </ac:spMkLst>
        </pc:spChg>
        <pc:spChg chg="add mod">
          <ac:chgData name="Munz, Ashley" userId="30ddc907-075d-45ca-a9ef-986d493cb6f9" providerId="ADAL" clId="{1F57D439-D20F-4787-8CCF-A4F92DBA4E88}" dt="2023-10-09T13:56:45.758" v="2083" actId="1037"/>
          <ac:spMkLst>
            <pc:docMk/>
            <pc:sldMk cId="359360366" sldId="1832"/>
            <ac:spMk id="50" creationId="{0A1D371D-9E5C-B4A4-A5B9-B879EF9C1545}"/>
          </ac:spMkLst>
        </pc:spChg>
        <pc:spChg chg="del">
          <ac:chgData name="Munz, Ashley" userId="30ddc907-075d-45ca-a9ef-986d493cb6f9" providerId="ADAL" clId="{1F57D439-D20F-4787-8CCF-A4F92DBA4E88}" dt="2023-10-09T13:54:09.195" v="1899" actId="478"/>
          <ac:spMkLst>
            <pc:docMk/>
            <pc:sldMk cId="359360366" sldId="1832"/>
            <ac:spMk id="51" creationId="{C50D6A78-EDEE-8517-25AC-5BBEF1774D11}"/>
          </ac:spMkLst>
        </pc:spChg>
        <pc:spChg chg="del">
          <ac:chgData name="Munz, Ashley" userId="30ddc907-075d-45ca-a9ef-986d493cb6f9" providerId="ADAL" clId="{1F57D439-D20F-4787-8CCF-A4F92DBA4E88}" dt="2023-10-09T13:54:09.195" v="1899" actId="478"/>
          <ac:spMkLst>
            <pc:docMk/>
            <pc:sldMk cId="359360366" sldId="1832"/>
            <ac:spMk id="52" creationId="{28DA2676-A6B3-A550-1663-CD8C5484F4E5}"/>
          </ac:spMkLst>
        </pc:spChg>
        <pc:spChg chg="del">
          <ac:chgData name="Munz, Ashley" userId="30ddc907-075d-45ca-a9ef-986d493cb6f9" providerId="ADAL" clId="{1F57D439-D20F-4787-8CCF-A4F92DBA4E88}" dt="2023-10-09T13:54:09.195" v="1899" actId="478"/>
          <ac:spMkLst>
            <pc:docMk/>
            <pc:sldMk cId="359360366" sldId="1832"/>
            <ac:spMk id="53" creationId="{EC0EE5D7-AAC0-55E3-5635-3D36E0FE6166}"/>
          </ac:spMkLst>
        </pc:spChg>
        <pc:spChg chg="del">
          <ac:chgData name="Munz, Ashley" userId="30ddc907-075d-45ca-a9ef-986d493cb6f9" providerId="ADAL" clId="{1F57D439-D20F-4787-8CCF-A4F92DBA4E88}" dt="2023-10-09T13:54:09.195" v="1899" actId="478"/>
          <ac:spMkLst>
            <pc:docMk/>
            <pc:sldMk cId="359360366" sldId="1832"/>
            <ac:spMk id="54" creationId="{CD1C0DFD-64DE-9104-3B97-6455E3B4F881}"/>
          </ac:spMkLst>
        </pc:spChg>
        <pc:spChg chg="del">
          <ac:chgData name="Munz, Ashley" userId="30ddc907-075d-45ca-a9ef-986d493cb6f9" providerId="ADAL" clId="{1F57D439-D20F-4787-8CCF-A4F92DBA4E88}" dt="2023-10-09T13:54:09.195" v="1899" actId="478"/>
          <ac:spMkLst>
            <pc:docMk/>
            <pc:sldMk cId="359360366" sldId="1832"/>
            <ac:spMk id="55" creationId="{ECD5045C-2212-2D93-B2F7-18C47EDEF4ED}"/>
          </ac:spMkLst>
        </pc:spChg>
        <pc:spChg chg="del">
          <ac:chgData name="Munz, Ashley" userId="30ddc907-075d-45ca-a9ef-986d493cb6f9" providerId="ADAL" clId="{1F57D439-D20F-4787-8CCF-A4F92DBA4E88}" dt="2023-10-09T13:54:09.195" v="1899" actId="478"/>
          <ac:spMkLst>
            <pc:docMk/>
            <pc:sldMk cId="359360366" sldId="1832"/>
            <ac:spMk id="56" creationId="{973C15D1-B83D-C3E6-E1AA-5720FC0DE2B7}"/>
          </ac:spMkLst>
        </pc:spChg>
        <pc:spChg chg="del">
          <ac:chgData name="Munz, Ashley" userId="30ddc907-075d-45ca-a9ef-986d493cb6f9" providerId="ADAL" clId="{1F57D439-D20F-4787-8CCF-A4F92DBA4E88}" dt="2023-10-09T13:54:09.195" v="1899" actId="478"/>
          <ac:spMkLst>
            <pc:docMk/>
            <pc:sldMk cId="359360366" sldId="1832"/>
            <ac:spMk id="57" creationId="{71A102D9-7C77-DD75-6ADA-2F12B28145A7}"/>
          </ac:spMkLst>
        </pc:spChg>
        <pc:spChg chg="del">
          <ac:chgData name="Munz, Ashley" userId="30ddc907-075d-45ca-a9ef-986d493cb6f9" providerId="ADAL" clId="{1F57D439-D20F-4787-8CCF-A4F92DBA4E88}" dt="2023-10-09T13:54:09.195" v="1899" actId="478"/>
          <ac:spMkLst>
            <pc:docMk/>
            <pc:sldMk cId="359360366" sldId="1832"/>
            <ac:spMk id="58" creationId="{E1195089-34AF-AA15-5A1E-977E1929C1F9}"/>
          </ac:spMkLst>
        </pc:spChg>
        <pc:spChg chg="del">
          <ac:chgData name="Munz, Ashley" userId="30ddc907-075d-45ca-a9ef-986d493cb6f9" providerId="ADAL" clId="{1F57D439-D20F-4787-8CCF-A4F92DBA4E88}" dt="2023-10-09T13:54:09.195" v="1899" actId="478"/>
          <ac:spMkLst>
            <pc:docMk/>
            <pc:sldMk cId="359360366" sldId="1832"/>
            <ac:spMk id="59" creationId="{49B3E182-175F-F3ED-73C6-2099B6F8A134}"/>
          </ac:spMkLst>
        </pc:spChg>
        <pc:spChg chg="del">
          <ac:chgData name="Munz, Ashley" userId="30ddc907-075d-45ca-a9ef-986d493cb6f9" providerId="ADAL" clId="{1F57D439-D20F-4787-8CCF-A4F92DBA4E88}" dt="2023-10-09T13:54:09.195" v="1899" actId="478"/>
          <ac:spMkLst>
            <pc:docMk/>
            <pc:sldMk cId="359360366" sldId="1832"/>
            <ac:spMk id="60" creationId="{4B9CF00C-7E43-56D0-658C-EE1108B47887}"/>
          </ac:spMkLst>
        </pc:spChg>
        <pc:spChg chg="add mod">
          <ac:chgData name="Munz, Ashley" userId="30ddc907-075d-45ca-a9ef-986d493cb6f9" providerId="ADAL" clId="{1F57D439-D20F-4787-8CCF-A4F92DBA4E88}" dt="2023-10-09T13:56:45.758" v="2083" actId="1037"/>
          <ac:spMkLst>
            <pc:docMk/>
            <pc:sldMk cId="359360366" sldId="1832"/>
            <ac:spMk id="61" creationId="{F4AA174E-1A21-165F-3A22-581F528C49E8}"/>
          </ac:spMkLst>
        </pc:spChg>
        <pc:spChg chg="add mod">
          <ac:chgData name="Munz, Ashley" userId="30ddc907-075d-45ca-a9ef-986d493cb6f9" providerId="ADAL" clId="{1F57D439-D20F-4787-8CCF-A4F92DBA4E88}" dt="2023-10-09T13:56:45.758" v="2083" actId="1037"/>
          <ac:spMkLst>
            <pc:docMk/>
            <pc:sldMk cId="359360366" sldId="1832"/>
            <ac:spMk id="62" creationId="{C324FBD4-DEED-5422-7A2B-BC688C1D640E}"/>
          </ac:spMkLst>
        </pc:spChg>
        <pc:spChg chg="add mod">
          <ac:chgData name="Munz, Ashley" userId="30ddc907-075d-45ca-a9ef-986d493cb6f9" providerId="ADAL" clId="{1F57D439-D20F-4787-8CCF-A4F92DBA4E88}" dt="2023-10-09T13:56:45.758" v="2083" actId="1037"/>
          <ac:spMkLst>
            <pc:docMk/>
            <pc:sldMk cId="359360366" sldId="1832"/>
            <ac:spMk id="63" creationId="{F49723E9-8D55-C544-ADD5-1DFBEA7E8F23}"/>
          </ac:spMkLst>
        </pc:spChg>
        <pc:spChg chg="add mod">
          <ac:chgData name="Munz, Ashley" userId="30ddc907-075d-45ca-a9ef-986d493cb6f9" providerId="ADAL" clId="{1F57D439-D20F-4787-8CCF-A4F92DBA4E88}" dt="2023-10-09T13:56:45.758" v="2083" actId="1037"/>
          <ac:spMkLst>
            <pc:docMk/>
            <pc:sldMk cId="359360366" sldId="1832"/>
            <ac:spMk id="64" creationId="{5E594536-268B-40CD-7F83-CE8DCC73DA3D}"/>
          </ac:spMkLst>
        </pc:spChg>
      </pc:sldChg>
      <pc:sldChg chg="modSp add mod ord">
        <pc:chgData name="Munz, Ashley" userId="30ddc907-075d-45ca-a9ef-986d493cb6f9" providerId="ADAL" clId="{1F57D439-D20F-4787-8CCF-A4F92DBA4E88}" dt="2023-10-09T13:58:34.091" v="2112"/>
        <pc:sldMkLst>
          <pc:docMk/>
          <pc:sldMk cId="3105990752" sldId="1833"/>
        </pc:sldMkLst>
        <pc:spChg chg="mod">
          <ac:chgData name="Munz, Ashley" userId="30ddc907-075d-45ca-a9ef-986d493cb6f9" providerId="ADAL" clId="{1F57D439-D20F-4787-8CCF-A4F92DBA4E88}" dt="2023-10-09T13:57:19.300" v="2087"/>
          <ac:spMkLst>
            <pc:docMk/>
            <pc:sldMk cId="3105990752" sldId="1833"/>
            <ac:spMk id="5" creationId="{92356609-2B1A-4174-94EF-9E780CE355E1}"/>
          </ac:spMkLst>
        </pc:spChg>
        <pc:spChg chg="mod">
          <ac:chgData name="Munz, Ashley" userId="30ddc907-075d-45ca-a9ef-986d493cb6f9" providerId="ADAL" clId="{1F57D439-D20F-4787-8CCF-A4F92DBA4E88}" dt="2023-10-09T13:58:34.091" v="2112"/>
          <ac:spMkLst>
            <pc:docMk/>
            <pc:sldMk cId="3105990752" sldId="1833"/>
            <ac:spMk id="7" creationId="{45A028C0-7F01-45E1-9C5C-7DD418282D8B}"/>
          </ac:spMkLst>
        </pc:spChg>
      </pc:sldChg>
      <pc:sldChg chg="delSp modSp add mod ord">
        <pc:chgData name="Munz, Ashley" userId="30ddc907-075d-45ca-a9ef-986d493cb6f9" providerId="ADAL" clId="{1F57D439-D20F-4787-8CCF-A4F92DBA4E88}" dt="2023-10-09T13:59:18.065" v="2155" actId="478"/>
        <pc:sldMkLst>
          <pc:docMk/>
          <pc:sldMk cId="3315899732" sldId="1834"/>
        </pc:sldMkLst>
        <pc:spChg chg="mod">
          <ac:chgData name="Munz, Ashley" userId="30ddc907-075d-45ca-a9ef-986d493cb6f9" providerId="ADAL" clId="{1F57D439-D20F-4787-8CCF-A4F92DBA4E88}" dt="2023-10-09T13:58:59.876" v="2147" actId="20577"/>
          <ac:spMkLst>
            <pc:docMk/>
            <pc:sldMk cId="3315899732" sldId="1834"/>
            <ac:spMk id="5" creationId="{92356609-2B1A-4174-94EF-9E780CE355E1}"/>
          </ac:spMkLst>
        </pc:spChg>
        <pc:spChg chg="mod">
          <ac:chgData name="Munz, Ashley" userId="30ddc907-075d-45ca-a9ef-986d493cb6f9" providerId="ADAL" clId="{1F57D439-D20F-4787-8CCF-A4F92DBA4E88}" dt="2023-10-09T13:59:15.876" v="2154"/>
          <ac:spMkLst>
            <pc:docMk/>
            <pc:sldMk cId="3315899732" sldId="1834"/>
            <ac:spMk id="7" creationId="{45A028C0-7F01-45E1-9C5C-7DD418282D8B}"/>
          </ac:spMkLst>
        </pc:spChg>
        <pc:graphicFrameChg chg="del">
          <ac:chgData name="Munz, Ashley" userId="30ddc907-075d-45ca-a9ef-986d493cb6f9" providerId="ADAL" clId="{1F57D439-D20F-4787-8CCF-A4F92DBA4E88}" dt="2023-10-09T13:59:18.065" v="2155" actId="478"/>
          <ac:graphicFrameMkLst>
            <pc:docMk/>
            <pc:sldMk cId="3315899732" sldId="1834"/>
            <ac:graphicFrameMk id="4" creationId="{D9B62145-4FA3-55D8-C6FC-B1DE26CA781D}"/>
          </ac:graphicFrameMkLst>
        </pc:graphicFrameChg>
      </pc:sldChg>
      <pc:sldChg chg="modSp add mod">
        <pc:chgData name="Munz, Ashley" userId="30ddc907-075d-45ca-a9ef-986d493cb6f9" providerId="ADAL" clId="{1F57D439-D20F-4787-8CCF-A4F92DBA4E88}" dt="2023-10-09T15:40:38.286" v="3332" actId="207"/>
        <pc:sldMkLst>
          <pc:docMk/>
          <pc:sldMk cId="541783949" sldId="1835"/>
        </pc:sldMkLst>
        <pc:spChg chg="mod">
          <ac:chgData name="Munz, Ashley" userId="30ddc907-075d-45ca-a9ef-986d493cb6f9" providerId="ADAL" clId="{1F57D439-D20F-4787-8CCF-A4F92DBA4E88}" dt="2023-10-09T14:19:24.325" v="2171" actId="20577"/>
          <ac:spMkLst>
            <pc:docMk/>
            <pc:sldMk cId="541783949" sldId="1835"/>
            <ac:spMk id="5" creationId="{92356609-2B1A-4174-94EF-9E780CE355E1}"/>
          </ac:spMkLst>
        </pc:spChg>
        <pc:spChg chg="mod">
          <ac:chgData name="Munz, Ashley" userId="30ddc907-075d-45ca-a9ef-986d493cb6f9" providerId="ADAL" clId="{1F57D439-D20F-4787-8CCF-A4F92DBA4E88}" dt="2023-10-09T15:40:38.286" v="3332" actId="207"/>
          <ac:spMkLst>
            <pc:docMk/>
            <pc:sldMk cId="541783949" sldId="1835"/>
            <ac:spMk id="7" creationId="{45A028C0-7F01-45E1-9C5C-7DD418282D8B}"/>
          </ac:spMkLst>
        </pc:spChg>
      </pc:sldChg>
      <pc:sldChg chg="modSp add mod">
        <pc:chgData name="Munz, Ashley" userId="30ddc907-075d-45ca-a9ef-986d493cb6f9" providerId="ADAL" clId="{1F57D439-D20F-4787-8CCF-A4F92DBA4E88}" dt="2023-10-09T14:58:42.556" v="2275" actId="1035"/>
        <pc:sldMkLst>
          <pc:docMk/>
          <pc:sldMk cId="4251210673" sldId="1836"/>
        </pc:sldMkLst>
        <pc:spChg chg="mod">
          <ac:chgData name="Munz, Ashley" userId="30ddc907-075d-45ca-a9ef-986d493cb6f9" providerId="ADAL" clId="{1F57D439-D20F-4787-8CCF-A4F92DBA4E88}" dt="2023-10-09T14:58:42.556" v="2275" actId="1035"/>
          <ac:spMkLst>
            <pc:docMk/>
            <pc:sldMk cId="4251210673" sldId="1836"/>
            <ac:spMk id="5" creationId="{92356609-2B1A-4174-94EF-9E780CE355E1}"/>
          </ac:spMkLst>
        </pc:spChg>
        <pc:spChg chg="mod">
          <ac:chgData name="Munz, Ashley" userId="30ddc907-075d-45ca-a9ef-986d493cb6f9" providerId="ADAL" clId="{1F57D439-D20F-4787-8CCF-A4F92DBA4E88}" dt="2023-10-09T14:58:42.556" v="2275" actId="1035"/>
          <ac:spMkLst>
            <pc:docMk/>
            <pc:sldMk cId="4251210673" sldId="1836"/>
            <ac:spMk id="7" creationId="{45A028C0-7F01-45E1-9C5C-7DD418282D8B}"/>
          </ac:spMkLst>
        </pc:spChg>
      </pc:sldChg>
      <pc:sldChg chg="modSp add mod ord">
        <pc:chgData name="Munz, Ashley" userId="30ddc907-075d-45ca-a9ef-986d493cb6f9" providerId="ADAL" clId="{1F57D439-D20F-4787-8CCF-A4F92DBA4E88}" dt="2023-10-09T15:00:01.524" v="2288"/>
        <pc:sldMkLst>
          <pc:docMk/>
          <pc:sldMk cId="459213963" sldId="1837"/>
        </pc:sldMkLst>
        <pc:spChg chg="mod">
          <ac:chgData name="Munz, Ashley" userId="30ddc907-075d-45ca-a9ef-986d493cb6f9" providerId="ADAL" clId="{1F57D439-D20F-4787-8CCF-A4F92DBA4E88}" dt="2023-10-09T14:59:14.441" v="2279"/>
          <ac:spMkLst>
            <pc:docMk/>
            <pc:sldMk cId="459213963" sldId="1837"/>
            <ac:spMk id="5" creationId="{92356609-2B1A-4174-94EF-9E780CE355E1}"/>
          </ac:spMkLst>
        </pc:spChg>
        <pc:spChg chg="mod">
          <ac:chgData name="Munz, Ashley" userId="30ddc907-075d-45ca-a9ef-986d493cb6f9" providerId="ADAL" clId="{1F57D439-D20F-4787-8CCF-A4F92DBA4E88}" dt="2023-10-09T15:00:01.524" v="2288"/>
          <ac:spMkLst>
            <pc:docMk/>
            <pc:sldMk cId="459213963" sldId="1837"/>
            <ac:spMk id="7" creationId="{45A028C0-7F01-45E1-9C5C-7DD418282D8B}"/>
          </ac:spMkLst>
        </pc:spChg>
      </pc:sldChg>
      <pc:sldChg chg="modSp add mod">
        <pc:chgData name="Munz, Ashley" userId="30ddc907-075d-45ca-a9ef-986d493cb6f9" providerId="ADAL" clId="{1F57D439-D20F-4787-8CCF-A4F92DBA4E88}" dt="2023-10-09T15:01:31.919" v="2319"/>
        <pc:sldMkLst>
          <pc:docMk/>
          <pc:sldMk cId="1157833337" sldId="1838"/>
        </pc:sldMkLst>
        <pc:spChg chg="mod">
          <ac:chgData name="Munz, Ashley" userId="30ddc907-075d-45ca-a9ef-986d493cb6f9" providerId="ADAL" clId="{1F57D439-D20F-4787-8CCF-A4F92DBA4E88}" dt="2023-10-09T15:00:28.422" v="2290"/>
          <ac:spMkLst>
            <pc:docMk/>
            <pc:sldMk cId="1157833337" sldId="1838"/>
            <ac:spMk id="5" creationId="{92356609-2B1A-4174-94EF-9E780CE355E1}"/>
          </ac:spMkLst>
        </pc:spChg>
        <pc:spChg chg="mod">
          <ac:chgData name="Munz, Ashley" userId="30ddc907-075d-45ca-a9ef-986d493cb6f9" providerId="ADAL" clId="{1F57D439-D20F-4787-8CCF-A4F92DBA4E88}" dt="2023-10-09T15:01:31.919" v="2319"/>
          <ac:spMkLst>
            <pc:docMk/>
            <pc:sldMk cId="1157833337" sldId="1838"/>
            <ac:spMk id="7" creationId="{45A028C0-7F01-45E1-9C5C-7DD418282D8B}"/>
          </ac:spMkLst>
        </pc:spChg>
      </pc:sldChg>
      <pc:sldChg chg="addSp delSp modSp add mod">
        <pc:chgData name="Munz, Ashley" userId="30ddc907-075d-45ca-a9ef-986d493cb6f9" providerId="ADAL" clId="{1F57D439-D20F-4787-8CCF-A4F92DBA4E88}" dt="2023-10-09T15:11:16.188" v="2595" actId="1036"/>
        <pc:sldMkLst>
          <pc:docMk/>
          <pc:sldMk cId="4254391120" sldId="1839"/>
        </pc:sldMkLst>
        <pc:spChg chg="add del mod">
          <ac:chgData name="Munz, Ashley" userId="30ddc907-075d-45ca-a9ef-986d493cb6f9" providerId="ADAL" clId="{1F57D439-D20F-4787-8CCF-A4F92DBA4E88}" dt="2023-10-09T15:08:36.273" v="2499" actId="478"/>
          <ac:spMkLst>
            <pc:docMk/>
            <pc:sldMk cId="4254391120" sldId="1839"/>
            <ac:spMk id="4" creationId="{E42641CD-4707-C842-AA5E-60E9BC670D28}"/>
          </ac:spMkLst>
        </pc:spChg>
        <pc:spChg chg="mod">
          <ac:chgData name="Munz, Ashley" userId="30ddc907-075d-45ca-a9ef-986d493cb6f9" providerId="ADAL" clId="{1F57D439-D20F-4787-8CCF-A4F92DBA4E88}" dt="2023-10-09T15:01:48.756" v="2321"/>
          <ac:spMkLst>
            <pc:docMk/>
            <pc:sldMk cId="4254391120" sldId="1839"/>
            <ac:spMk id="5" creationId="{92356609-2B1A-4174-94EF-9E780CE355E1}"/>
          </ac:spMkLst>
        </pc:spChg>
        <pc:spChg chg="add del mod">
          <ac:chgData name="Munz, Ashley" userId="30ddc907-075d-45ca-a9ef-986d493cb6f9" providerId="ADAL" clId="{1F57D439-D20F-4787-8CCF-A4F92DBA4E88}" dt="2023-10-09T15:08:36.273" v="2499" actId="478"/>
          <ac:spMkLst>
            <pc:docMk/>
            <pc:sldMk cId="4254391120" sldId="1839"/>
            <ac:spMk id="6" creationId="{B3D5DC60-5169-C542-E696-1CAACA0FE682}"/>
          </ac:spMkLst>
        </pc:spChg>
        <pc:spChg chg="del mod">
          <ac:chgData name="Munz, Ashley" userId="30ddc907-075d-45ca-a9ef-986d493cb6f9" providerId="ADAL" clId="{1F57D439-D20F-4787-8CCF-A4F92DBA4E88}" dt="2023-10-09T15:01:58.417" v="2323" actId="478"/>
          <ac:spMkLst>
            <pc:docMk/>
            <pc:sldMk cId="4254391120" sldId="1839"/>
            <ac:spMk id="7" creationId="{45A028C0-7F01-45E1-9C5C-7DD418282D8B}"/>
          </ac:spMkLst>
        </pc:spChg>
        <pc:spChg chg="add del mod">
          <ac:chgData name="Munz, Ashley" userId="30ddc907-075d-45ca-a9ef-986d493cb6f9" providerId="ADAL" clId="{1F57D439-D20F-4787-8CCF-A4F92DBA4E88}" dt="2023-10-09T15:08:38.472" v="2501" actId="478"/>
          <ac:spMkLst>
            <pc:docMk/>
            <pc:sldMk cId="4254391120" sldId="1839"/>
            <ac:spMk id="8" creationId="{2FAE89B5-11DC-4BBC-C64C-41555A9373B1}"/>
          </ac:spMkLst>
        </pc:spChg>
        <pc:spChg chg="add del mod">
          <ac:chgData name="Munz, Ashley" userId="30ddc907-075d-45ca-a9ef-986d493cb6f9" providerId="ADAL" clId="{1F57D439-D20F-4787-8CCF-A4F92DBA4E88}" dt="2023-10-09T15:08:36.273" v="2499" actId="478"/>
          <ac:spMkLst>
            <pc:docMk/>
            <pc:sldMk cId="4254391120" sldId="1839"/>
            <ac:spMk id="9" creationId="{B04A68D3-1F3A-60F0-CAD6-9FD3DBB65439}"/>
          </ac:spMkLst>
        </pc:spChg>
        <pc:spChg chg="add del mod">
          <ac:chgData name="Munz, Ashley" userId="30ddc907-075d-45ca-a9ef-986d493cb6f9" providerId="ADAL" clId="{1F57D439-D20F-4787-8CCF-A4F92DBA4E88}" dt="2023-10-09T15:08:33.640" v="2498" actId="478"/>
          <ac:spMkLst>
            <pc:docMk/>
            <pc:sldMk cId="4254391120" sldId="1839"/>
            <ac:spMk id="10" creationId="{588DCBEC-0FEB-6DB8-5A27-BCAD9ED5EBA1}"/>
          </ac:spMkLst>
        </pc:spChg>
        <pc:spChg chg="add del mod">
          <ac:chgData name="Munz, Ashley" userId="30ddc907-075d-45ca-a9ef-986d493cb6f9" providerId="ADAL" clId="{1F57D439-D20F-4787-8CCF-A4F92DBA4E88}" dt="2023-10-09T15:08:33.640" v="2498" actId="478"/>
          <ac:spMkLst>
            <pc:docMk/>
            <pc:sldMk cId="4254391120" sldId="1839"/>
            <ac:spMk id="11" creationId="{E61E0107-3419-54E6-F76C-094E75CCFE28}"/>
          </ac:spMkLst>
        </pc:spChg>
        <pc:spChg chg="add del mod">
          <ac:chgData name="Munz, Ashley" userId="30ddc907-075d-45ca-a9ef-986d493cb6f9" providerId="ADAL" clId="{1F57D439-D20F-4787-8CCF-A4F92DBA4E88}" dt="2023-10-09T15:08:36.273" v="2499" actId="478"/>
          <ac:spMkLst>
            <pc:docMk/>
            <pc:sldMk cId="4254391120" sldId="1839"/>
            <ac:spMk id="12" creationId="{129CE798-27B0-E529-E296-2D07F31D6B47}"/>
          </ac:spMkLst>
        </pc:spChg>
        <pc:spChg chg="add del mod">
          <ac:chgData name="Munz, Ashley" userId="30ddc907-075d-45ca-a9ef-986d493cb6f9" providerId="ADAL" clId="{1F57D439-D20F-4787-8CCF-A4F92DBA4E88}" dt="2023-10-09T15:10:51.073" v="2535" actId="478"/>
          <ac:spMkLst>
            <pc:docMk/>
            <pc:sldMk cId="4254391120" sldId="1839"/>
            <ac:spMk id="13" creationId="{9763DDAB-5D19-B4A0-9FD6-CCA9272F05AA}"/>
          </ac:spMkLst>
        </pc:spChg>
        <pc:spChg chg="add del mod">
          <ac:chgData name="Munz, Ashley" userId="30ddc907-075d-45ca-a9ef-986d493cb6f9" providerId="ADAL" clId="{1F57D439-D20F-4787-8CCF-A4F92DBA4E88}" dt="2023-10-09T15:07:41.684" v="2416"/>
          <ac:spMkLst>
            <pc:docMk/>
            <pc:sldMk cId="4254391120" sldId="1839"/>
            <ac:spMk id="17" creationId="{02CD0832-6F67-56FC-D9C0-FD0DDAF72C3F}"/>
          </ac:spMkLst>
        </pc:spChg>
        <pc:spChg chg="add mod ord">
          <ac:chgData name="Munz, Ashley" userId="30ddc907-075d-45ca-a9ef-986d493cb6f9" providerId="ADAL" clId="{1F57D439-D20F-4787-8CCF-A4F92DBA4E88}" dt="2023-10-09T15:11:16.188" v="2595" actId="1036"/>
          <ac:spMkLst>
            <pc:docMk/>
            <pc:sldMk cId="4254391120" sldId="1839"/>
            <ac:spMk id="21" creationId="{671DE7F2-8C3D-3E32-D6B0-0E5BA3333DF0}"/>
          </ac:spMkLst>
        </pc:spChg>
        <pc:spChg chg="add mod">
          <ac:chgData name="Munz, Ashley" userId="30ddc907-075d-45ca-a9ef-986d493cb6f9" providerId="ADAL" clId="{1F57D439-D20F-4787-8CCF-A4F92DBA4E88}" dt="2023-10-09T15:11:16.188" v="2595" actId="1036"/>
          <ac:spMkLst>
            <pc:docMk/>
            <pc:sldMk cId="4254391120" sldId="1839"/>
            <ac:spMk id="22" creationId="{6EA79878-088E-CA06-F8A3-0BE3C771AF6E}"/>
          </ac:spMkLst>
        </pc:spChg>
        <pc:spChg chg="add mod">
          <ac:chgData name="Munz, Ashley" userId="30ddc907-075d-45ca-a9ef-986d493cb6f9" providerId="ADAL" clId="{1F57D439-D20F-4787-8CCF-A4F92DBA4E88}" dt="2023-10-09T15:11:16.188" v="2595" actId="1036"/>
          <ac:spMkLst>
            <pc:docMk/>
            <pc:sldMk cId="4254391120" sldId="1839"/>
            <ac:spMk id="23" creationId="{7992C9D2-B9D2-4DED-AEDF-B8B307287542}"/>
          </ac:spMkLst>
        </pc:spChg>
        <pc:spChg chg="add del mod">
          <ac:chgData name="Munz, Ashley" userId="30ddc907-075d-45ca-a9ef-986d493cb6f9" providerId="ADAL" clId="{1F57D439-D20F-4787-8CCF-A4F92DBA4E88}" dt="2023-10-09T15:10:32.649" v="2525" actId="478"/>
          <ac:spMkLst>
            <pc:docMk/>
            <pc:sldMk cId="4254391120" sldId="1839"/>
            <ac:spMk id="34" creationId="{E30553C3-A6FB-7F7C-CBCA-284E02F7595E}"/>
          </ac:spMkLst>
        </pc:spChg>
        <pc:spChg chg="add del mod">
          <ac:chgData name="Munz, Ashley" userId="30ddc907-075d-45ca-a9ef-986d493cb6f9" providerId="ADAL" clId="{1F57D439-D20F-4787-8CCF-A4F92DBA4E88}" dt="2023-10-09T15:10:31.664" v="2524" actId="478"/>
          <ac:spMkLst>
            <pc:docMk/>
            <pc:sldMk cId="4254391120" sldId="1839"/>
            <ac:spMk id="35" creationId="{79F874AC-31AD-8DEC-DE88-765262A3BA61}"/>
          </ac:spMkLst>
        </pc:spChg>
        <pc:cxnChg chg="add del mod">
          <ac:chgData name="Munz, Ashley" userId="30ddc907-075d-45ca-a9ef-986d493cb6f9" providerId="ADAL" clId="{1F57D439-D20F-4787-8CCF-A4F92DBA4E88}" dt="2023-10-09T15:10:51.073" v="2535" actId="478"/>
          <ac:cxnSpMkLst>
            <pc:docMk/>
            <pc:sldMk cId="4254391120" sldId="1839"/>
            <ac:cxnSpMk id="14" creationId="{E22AA33A-E8DE-A28F-7E26-D8A875D550F2}"/>
          </ac:cxnSpMkLst>
        </pc:cxnChg>
        <pc:cxnChg chg="add del mod">
          <ac:chgData name="Munz, Ashley" userId="30ddc907-075d-45ca-a9ef-986d493cb6f9" providerId="ADAL" clId="{1F57D439-D20F-4787-8CCF-A4F92DBA4E88}" dt="2023-10-09T15:10:51.073" v="2535" actId="478"/>
          <ac:cxnSpMkLst>
            <pc:docMk/>
            <pc:sldMk cId="4254391120" sldId="1839"/>
            <ac:cxnSpMk id="15" creationId="{47E745A5-188A-9408-3E08-97948CB894EC}"/>
          </ac:cxnSpMkLst>
        </pc:cxnChg>
        <pc:cxnChg chg="add del mod">
          <ac:chgData name="Munz, Ashley" userId="30ddc907-075d-45ca-a9ef-986d493cb6f9" providerId="ADAL" clId="{1F57D439-D20F-4787-8CCF-A4F92DBA4E88}" dt="2023-10-09T15:10:51.073" v="2535" actId="478"/>
          <ac:cxnSpMkLst>
            <pc:docMk/>
            <pc:sldMk cId="4254391120" sldId="1839"/>
            <ac:cxnSpMk id="16" creationId="{D929449E-8C42-A52E-DF6A-3BE47DBC01FB}"/>
          </ac:cxnSpMkLst>
        </pc:cxnChg>
        <pc:cxnChg chg="add del mod">
          <ac:chgData name="Munz, Ashley" userId="30ddc907-075d-45ca-a9ef-986d493cb6f9" providerId="ADAL" clId="{1F57D439-D20F-4787-8CCF-A4F92DBA4E88}" dt="2023-10-09T15:07:41.684" v="2416"/>
          <ac:cxnSpMkLst>
            <pc:docMk/>
            <pc:sldMk cId="4254391120" sldId="1839"/>
            <ac:cxnSpMk id="18" creationId="{E458AD2F-FC0F-8AFF-26C2-A025AB3EEA4A}"/>
          </ac:cxnSpMkLst>
        </pc:cxnChg>
        <pc:cxnChg chg="add del mod">
          <ac:chgData name="Munz, Ashley" userId="30ddc907-075d-45ca-a9ef-986d493cb6f9" providerId="ADAL" clId="{1F57D439-D20F-4787-8CCF-A4F92DBA4E88}" dt="2023-10-09T15:07:41.684" v="2416"/>
          <ac:cxnSpMkLst>
            <pc:docMk/>
            <pc:sldMk cId="4254391120" sldId="1839"/>
            <ac:cxnSpMk id="19" creationId="{78428C0B-0B98-4C6C-5503-62C5FD254140}"/>
          </ac:cxnSpMkLst>
        </pc:cxnChg>
        <pc:cxnChg chg="add del mod">
          <ac:chgData name="Munz, Ashley" userId="30ddc907-075d-45ca-a9ef-986d493cb6f9" providerId="ADAL" clId="{1F57D439-D20F-4787-8CCF-A4F92DBA4E88}" dt="2023-10-09T15:07:41.684" v="2416"/>
          <ac:cxnSpMkLst>
            <pc:docMk/>
            <pc:sldMk cId="4254391120" sldId="1839"/>
            <ac:cxnSpMk id="20" creationId="{75A4DB2B-4AF3-E848-8159-A69BC0D633C6}"/>
          </ac:cxnSpMkLst>
        </pc:cxnChg>
        <pc:cxnChg chg="add mod">
          <ac:chgData name="Munz, Ashley" userId="30ddc907-075d-45ca-a9ef-986d493cb6f9" providerId="ADAL" clId="{1F57D439-D20F-4787-8CCF-A4F92DBA4E88}" dt="2023-10-09T15:11:16.188" v="2595" actId="1036"/>
          <ac:cxnSpMkLst>
            <pc:docMk/>
            <pc:sldMk cId="4254391120" sldId="1839"/>
            <ac:cxnSpMk id="25" creationId="{9E4DB2A9-C3CA-2597-A9D5-7D049FE704C3}"/>
          </ac:cxnSpMkLst>
        </pc:cxnChg>
        <pc:cxnChg chg="add mod">
          <ac:chgData name="Munz, Ashley" userId="30ddc907-075d-45ca-a9ef-986d493cb6f9" providerId="ADAL" clId="{1F57D439-D20F-4787-8CCF-A4F92DBA4E88}" dt="2023-10-09T15:11:16.188" v="2595" actId="1036"/>
          <ac:cxnSpMkLst>
            <pc:docMk/>
            <pc:sldMk cId="4254391120" sldId="1839"/>
            <ac:cxnSpMk id="28" creationId="{C9443BC4-DD63-B855-9612-D2F2558A9F23}"/>
          </ac:cxnSpMkLst>
        </pc:cxnChg>
        <pc:cxnChg chg="add mod">
          <ac:chgData name="Munz, Ashley" userId="30ddc907-075d-45ca-a9ef-986d493cb6f9" providerId="ADAL" clId="{1F57D439-D20F-4787-8CCF-A4F92DBA4E88}" dt="2023-10-09T15:11:16.188" v="2595" actId="1036"/>
          <ac:cxnSpMkLst>
            <pc:docMk/>
            <pc:sldMk cId="4254391120" sldId="1839"/>
            <ac:cxnSpMk id="29" creationId="{C47C667F-5DED-6DFE-E0AA-70136E493C2F}"/>
          </ac:cxnSpMkLst>
        </pc:cxnChg>
        <pc:cxnChg chg="add mod">
          <ac:chgData name="Munz, Ashley" userId="30ddc907-075d-45ca-a9ef-986d493cb6f9" providerId="ADAL" clId="{1F57D439-D20F-4787-8CCF-A4F92DBA4E88}" dt="2023-10-09T15:11:16.188" v="2595" actId="1036"/>
          <ac:cxnSpMkLst>
            <pc:docMk/>
            <pc:sldMk cId="4254391120" sldId="1839"/>
            <ac:cxnSpMk id="32" creationId="{EED082E7-979B-8463-B278-7D5CCAEDAAF1}"/>
          </ac:cxnSpMkLst>
        </pc:cxnChg>
      </pc:sldChg>
      <pc:sldChg chg="addSp delSp modSp add mod ord">
        <pc:chgData name="Munz, Ashley" userId="30ddc907-075d-45ca-a9ef-986d493cb6f9" providerId="ADAL" clId="{1F57D439-D20F-4787-8CCF-A4F92DBA4E88}" dt="2023-10-09T15:11:35.742" v="2597"/>
        <pc:sldMkLst>
          <pc:docMk/>
          <pc:sldMk cId="1807049051" sldId="1840"/>
        </pc:sldMkLst>
        <pc:spChg chg="mod">
          <ac:chgData name="Munz, Ashley" userId="30ddc907-075d-45ca-a9ef-986d493cb6f9" providerId="ADAL" clId="{1F57D439-D20F-4787-8CCF-A4F92DBA4E88}" dt="2023-10-09T15:04:44.856" v="2387" actId="20577"/>
          <ac:spMkLst>
            <pc:docMk/>
            <pc:sldMk cId="1807049051" sldId="1840"/>
            <ac:spMk id="5" creationId="{92356609-2B1A-4174-94EF-9E780CE355E1}"/>
          </ac:spMkLst>
        </pc:spChg>
        <pc:spChg chg="mod">
          <ac:chgData name="Munz, Ashley" userId="30ddc907-075d-45ca-a9ef-986d493cb6f9" providerId="ADAL" clId="{1F57D439-D20F-4787-8CCF-A4F92DBA4E88}" dt="2023-10-09T15:05:14.724" v="2400"/>
          <ac:spMkLst>
            <pc:docMk/>
            <pc:sldMk cId="1807049051" sldId="1840"/>
            <ac:spMk id="7" creationId="{45A028C0-7F01-45E1-9C5C-7DD418282D8B}"/>
          </ac:spMkLst>
        </pc:spChg>
        <pc:graphicFrameChg chg="del">
          <ac:chgData name="Munz, Ashley" userId="30ddc907-075d-45ca-a9ef-986d493cb6f9" providerId="ADAL" clId="{1F57D439-D20F-4787-8CCF-A4F92DBA4E88}" dt="2023-10-09T15:05:19.066" v="2401" actId="478"/>
          <ac:graphicFrameMkLst>
            <pc:docMk/>
            <pc:sldMk cId="1807049051" sldId="1840"/>
            <ac:graphicFrameMk id="4" creationId="{D9B62145-4FA3-55D8-C6FC-B1DE26CA781D}"/>
          </ac:graphicFrameMkLst>
        </pc:graphicFrameChg>
        <pc:graphicFrameChg chg="add mod">
          <ac:chgData name="Munz, Ashley" userId="30ddc907-075d-45ca-a9ef-986d493cb6f9" providerId="ADAL" clId="{1F57D439-D20F-4787-8CCF-A4F92DBA4E88}" dt="2023-10-09T15:05:30.909" v="2404"/>
          <ac:graphicFrameMkLst>
            <pc:docMk/>
            <pc:sldMk cId="1807049051" sldId="1840"/>
            <ac:graphicFrameMk id="6" creationId="{E6551330-6C6D-DB18-85BE-002E44271B13}"/>
          </ac:graphicFrameMkLst>
        </pc:graphicFrameChg>
      </pc:sldChg>
      <pc:sldChg chg="addSp delSp modSp add mod ord">
        <pc:chgData name="Munz, Ashley" userId="30ddc907-075d-45ca-a9ef-986d493cb6f9" providerId="ADAL" clId="{1F57D439-D20F-4787-8CCF-A4F92DBA4E88}" dt="2023-10-09T15:29:44.794" v="3153" actId="478"/>
        <pc:sldMkLst>
          <pc:docMk/>
          <pc:sldMk cId="4170831789" sldId="1841"/>
        </pc:sldMkLst>
        <pc:spChg chg="add mod ord">
          <ac:chgData name="Munz, Ashley" userId="30ddc907-075d-45ca-a9ef-986d493cb6f9" providerId="ADAL" clId="{1F57D439-D20F-4787-8CCF-A4F92DBA4E88}" dt="2023-10-09T15:19:31.444" v="2792" actId="166"/>
          <ac:spMkLst>
            <pc:docMk/>
            <pc:sldMk cId="4170831789" sldId="1841"/>
            <ac:spMk id="4" creationId="{88B89742-A428-561B-A5F9-F0C6E8765C9D}"/>
          </ac:spMkLst>
        </pc:spChg>
        <pc:spChg chg="mod">
          <ac:chgData name="Munz, Ashley" userId="30ddc907-075d-45ca-a9ef-986d493cb6f9" providerId="ADAL" clId="{1F57D439-D20F-4787-8CCF-A4F92DBA4E88}" dt="2023-10-09T15:11:45.052" v="2598"/>
          <ac:spMkLst>
            <pc:docMk/>
            <pc:sldMk cId="4170831789" sldId="1841"/>
            <ac:spMk id="5" creationId="{92356609-2B1A-4174-94EF-9E780CE355E1}"/>
          </ac:spMkLst>
        </pc:spChg>
        <pc:spChg chg="add mod ord">
          <ac:chgData name="Munz, Ashley" userId="30ddc907-075d-45ca-a9ef-986d493cb6f9" providerId="ADAL" clId="{1F57D439-D20F-4787-8CCF-A4F92DBA4E88}" dt="2023-10-09T15:28:19.570" v="3097" actId="166"/>
          <ac:spMkLst>
            <pc:docMk/>
            <pc:sldMk cId="4170831789" sldId="1841"/>
            <ac:spMk id="6" creationId="{FC5690D5-1B65-BE94-5DD0-F0129919D978}"/>
          </ac:spMkLst>
        </pc:spChg>
        <pc:spChg chg="add mod">
          <ac:chgData name="Munz, Ashley" userId="30ddc907-075d-45ca-a9ef-986d493cb6f9" providerId="ADAL" clId="{1F57D439-D20F-4787-8CCF-A4F92DBA4E88}" dt="2023-10-09T15:19:46.612" v="2813" actId="1035"/>
          <ac:spMkLst>
            <pc:docMk/>
            <pc:sldMk cId="4170831789" sldId="1841"/>
            <ac:spMk id="7" creationId="{7F624CB3-013F-4EAA-82C0-815DFC7DA4E8}"/>
          </ac:spMkLst>
        </pc:spChg>
        <pc:spChg chg="add mod ord">
          <ac:chgData name="Munz, Ashley" userId="30ddc907-075d-45ca-a9ef-986d493cb6f9" providerId="ADAL" clId="{1F57D439-D20F-4787-8CCF-A4F92DBA4E88}" dt="2023-10-09T15:26:38.774" v="3020" actId="166"/>
          <ac:spMkLst>
            <pc:docMk/>
            <pc:sldMk cId="4170831789" sldId="1841"/>
            <ac:spMk id="8" creationId="{97E262AE-20A9-0863-C076-202CF2AC59B7}"/>
          </ac:spMkLst>
        </pc:spChg>
        <pc:spChg chg="del">
          <ac:chgData name="Munz, Ashley" userId="30ddc907-075d-45ca-a9ef-986d493cb6f9" providerId="ADAL" clId="{1F57D439-D20F-4787-8CCF-A4F92DBA4E88}" dt="2023-10-09T15:11:53.159" v="2599" actId="478"/>
          <ac:spMkLst>
            <pc:docMk/>
            <pc:sldMk cId="4170831789" sldId="1841"/>
            <ac:spMk id="9" creationId="{B5236B39-C3A4-46C4-40EF-AD6D4FDE85FC}"/>
          </ac:spMkLst>
        </pc:spChg>
        <pc:spChg chg="mod ord">
          <ac:chgData name="Munz, Ashley" userId="30ddc907-075d-45ca-a9ef-986d493cb6f9" providerId="ADAL" clId="{1F57D439-D20F-4787-8CCF-A4F92DBA4E88}" dt="2023-10-09T15:16:28.296" v="2743" actId="166"/>
          <ac:spMkLst>
            <pc:docMk/>
            <pc:sldMk cId="4170831789" sldId="1841"/>
            <ac:spMk id="10" creationId="{840AE928-76F3-6648-A233-2CC9F9FA01C4}"/>
          </ac:spMkLst>
        </pc:spChg>
        <pc:spChg chg="del">
          <ac:chgData name="Munz, Ashley" userId="30ddc907-075d-45ca-a9ef-986d493cb6f9" providerId="ADAL" clId="{1F57D439-D20F-4787-8CCF-A4F92DBA4E88}" dt="2023-10-09T15:12:12.103" v="2609" actId="478"/>
          <ac:spMkLst>
            <pc:docMk/>
            <pc:sldMk cId="4170831789" sldId="1841"/>
            <ac:spMk id="11" creationId="{9B63910A-C514-6169-F5F1-457651EC4C0C}"/>
          </ac:spMkLst>
        </pc:spChg>
        <pc:spChg chg="del mod">
          <ac:chgData name="Munz, Ashley" userId="30ddc907-075d-45ca-a9ef-986d493cb6f9" providerId="ADAL" clId="{1F57D439-D20F-4787-8CCF-A4F92DBA4E88}" dt="2023-10-09T15:29:44.794" v="3153" actId="478"/>
          <ac:spMkLst>
            <pc:docMk/>
            <pc:sldMk cId="4170831789" sldId="1841"/>
            <ac:spMk id="12" creationId="{03F3556B-24F5-329D-AA82-396BAFD8D031}"/>
          </ac:spMkLst>
        </pc:spChg>
        <pc:spChg chg="del mod">
          <ac:chgData name="Munz, Ashley" userId="30ddc907-075d-45ca-a9ef-986d493cb6f9" providerId="ADAL" clId="{1F57D439-D20F-4787-8CCF-A4F92DBA4E88}" dt="2023-10-09T15:12:11.455" v="2608" actId="478"/>
          <ac:spMkLst>
            <pc:docMk/>
            <pc:sldMk cId="4170831789" sldId="1841"/>
            <ac:spMk id="13" creationId="{552298C7-8CB5-EE97-592E-3FE147F47E8A}"/>
          </ac:spMkLst>
        </pc:spChg>
        <pc:spChg chg="del mod">
          <ac:chgData name="Munz, Ashley" userId="30ddc907-075d-45ca-a9ef-986d493cb6f9" providerId="ADAL" clId="{1F57D439-D20F-4787-8CCF-A4F92DBA4E88}" dt="2023-10-09T15:12:04.504" v="2603" actId="478"/>
          <ac:spMkLst>
            <pc:docMk/>
            <pc:sldMk cId="4170831789" sldId="1841"/>
            <ac:spMk id="14" creationId="{B260DBCC-174F-C5AE-F299-805A8537F248}"/>
          </ac:spMkLst>
        </pc:spChg>
        <pc:spChg chg="del">
          <ac:chgData name="Munz, Ashley" userId="30ddc907-075d-45ca-a9ef-986d493cb6f9" providerId="ADAL" clId="{1F57D439-D20F-4787-8CCF-A4F92DBA4E88}" dt="2023-10-09T15:12:04.504" v="2603" actId="478"/>
          <ac:spMkLst>
            <pc:docMk/>
            <pc:sldMk cId="4170831789" sldId="1841"/>
            <ac:spMk id="15" creationId="{9FBBD813-5E1A-F1E3-E4C7-0D699E9A068A}"/>
          </ac:spMkLst>
        </pc:spChg>
        <pc:spChg chg="del">
          <ac:chgData name="Munz, Ashley" userId="30ddc907-075d-45ca-a9ef-986d493cb6f9" providerId="ADAL" clId="{1F57D439-D20F-4787-8CCF-A4F92DBA4E88}" dt="2023-10-09T15:11:58.458" v="2601" actId="478"/>
          <ac:spMkLst>
            <pc:docMk/>
            <pc:sldMk cId="4170831789" sldId="1841"/>
            <ac:spMk id="16" creationId="{B96CA21E-DA91-FE4F-53AD-995573EED6E1}"/>
          </ac:spMkLst>
        </pc:spChg>
        <pc:spChg chg="add mod">
          <ac:chgData name="Munz, Ashley" userId="30ddc907-075d-45ca-a9ef-986d493cb6f9" providerId="ADAL" clId="{1F57D439-D20F-4787-8CCF-A4F92DBA4E88}" dt="2023-10-09T15:26:54.310" v="3055" actId="1038"/>
          <ac:spMkLst>
            <pc:docMk/>
            <pc:sldMk cId="4170831789" sldId="1841"/>
            <ac:spMk id="17" creationId="{0663EB15-65BA-C577-C007-BEA55152F895}"/>
          </ac:spMkLst>
        </pc:spChg>
        <pc:spChg chg="del">
          <ac:chgData name="Munz, Ashley" userId="30ddc907-075d-45ca-a9ef-986d493cb6f9" providerId="ADAL" clId="{1F57D439-D20F-4787-8CCF-A4F92DBA4E88}" dt="2023-10-09T15:12:07.463" v="2604" actId="478"/>
          <ac:spMkLst>
            <pc:docMk/>
            <pc:sldMk cId="4170831789" sldId="1841"/>
            <ac:spMk id="18" creationId="{B33CBD0A-83D6-0AF8-E515-4A8A07294AB2}"/>
          </ac:spMkLst>
        </pc:spChg>
        <pc:spChg chg="del">
          <ac:chgData name="Munz, Ashley" userId="30ddc907-075d-45ca-a9ef-986d493cb6f9" providerId="ADAL" clId="{1F57D439-D20F-4787-8CCF-A4F92DBA4E88}" dt="2023-10-09T15:11:58.458" v="2601" actId="478"/>
          <ac:spMkLst>
            <pc:docMk/>
            <pc:sldMk cId="4170831789" sldId="1841"/>
            <ac:spMk id="19" creationId="{A2FA411B-4371-6E35-98CB-DE7EB5431A80}"/>
          </ac:spMkLst>
        </pc:spChg>
        <pc:spChg chg="add mod">
          <ac:chgData name="Munz, Ashley" userId="30ddc907-075d-45ca-a9ef-986d493cb6f9" providerId="ADAL" clId="{1F57D439-D20F-4787-8CCF-A4F92DBA4E88}" dt="2023-10-09T15:25:06.023" v="2941" actId="1037"/>
          <ac:spMkLst>
            <pc:docMk/>
            <pc:sldMk cId="4170831789" sldId="1841"/>
            <ac:spMk id="20" creationId="{31882E3D-66CD-D228-7ACA-109117FA6D85}"/>
          </ac:spMkLst>
        </pc:spChg>
        <pc:spChg chg="add mod">
          <ac:chgData name="Munz, Ashley" userId="30ddc907-075d-45ca-a9ef-986d493cb6f9" providerId="ADAL" clId="{1F57D439-D20F-4787-8CCF-A4F92DBA4E88}" dt="2023-10-09T15:27:02.025" v="3092" actId="1037"/>
          <ac:spMkLst>
            <pc:docMk/>
            <pc:sldMk cId="4170831789" sldId="1841"/>
            <ac:spMk id="28" creationId="{973AA0FC-B895-144B-C0B7-5ECF10AD1E4B}"/>
          </ac:spMkLst>
        </pc:spChg>
        <pc:spChg chg="add mod">
          <ac:chgData name="Munz, Ashley" userId="30ddc907-075d-45ca-a9ef-986d493cb6f9" providerId="ADAL" clId="{1F57D439-D20F-4787-8CCF-A4F92DBA4E88}" dt="2023-10-09T15:28:50.735" v="3129" actId="1037"/>
          <ac:spMkLst>
            <pc:docMk/>
            <pc:sldMk cId="4170831789" sldId="1841"/>
            <ac:spMk id="31" creationId="{33E05E01-0696-239A-E6E7-7067970FC08A}"/>
          </ac:spMkLst>
        </pc:spChg>
        <pc:spChg chg="add mod">
          <ac:chgData name="Munz, Ashley" userId="30ddc907-075d-45ca-a9ef-986d493cb6f9" providerId="ADAL" clId="{1F57D439-D20F-4787-8CCF-A4F92DBA4E88}" dt="2023-10-09T15:28:55.642" v="3151" actId="1037"/>
          <ac:spMkLst>
            <pc:docMk/>
            <pc:sldMk cId="4170831789" sldId="1841"/>
            <ac:spMk id="32" creationId="{AB04FF21-D44B-C935-6E82-32547354468C}"/>
          </ac:spMkLst>
        </pc:spChg>
        <pc:spChg chg="add del">
          <ac:chgData name="Munz, Ashley" userId="30ddc907-075d-45ca-a9ef-986d493cb6f9" providerId="ADAL" clId="{1F57D439-D20F-4787-8CCF-A4F92DBA4E88}" dt="2023-10-09T15:26:03.809" v="3011" actId="478"/>
          <ac:spMkLst>
            <pc:docMk/>
            <pc:sldMk cId="4170831789" sldId="1841"/>
            <ac:spMk id="58" creationId="{42187824-4784-B6E6-FA12-C0C7B2420842}"/>
          </ac:spMkLst>
        </pc:spChg>
        <pc:spChg chg="add del mod">
          <ac:chgData name="Munz, Ashley" userId="30ddc907-075d-45ca-a9ef-986d493cb6f9" providerId="ADAL" clId="{1F57D439-D20F-4787-8CCF-A4F92DBA4E88}" dt="2023-10-09T15:26:04.316" v="3012" actId="478"/>
          <ac:spMkLst>
            <pc:docMk/>
            <pc:sldMk cId="4170831789" sldId="1841"/>
            <ac:spMk id="59" creationId="{0B6B75ED-3EEF-F352-3D1D-E1E7F6B3CCA1}"/>
          </ac:spMkLst>
        </pc:spChg>
        <pc:cxnChg chg="del">
          <ac:chgData name="Munz, Ashley" userId="30ddc907-075d-45ca-a9ef-986d493cb6f9" providerId="ADAL" clId="{1F57D439-D20F-4787-8CCF-A4F92DBA4E88}" dt="2023-10-09T15:11:56.471" v="2600" actId="478"/>
          <ac:cxnSpMkLst>
            <pc:docMk/>
            <pc:sldMk cId="4170831789" sldId="1841"/>
            <ac:cxnSpMk id="21" creationId="{C7F251EF-D982-90E1-D7C3-2B05030F8DEE}"/>
          </ac:cxnSpMkLst>
        </pc:cxnChg>
        <pc:cxnChg chg="del">
          <ac:chgData name="Munz, Ashley" userId="30ddc907-075d-45ca-a9ef-986d493cb6f9" providerId="ADAL" clId="{1F57D439-D20F-4787-8CCF-A4F92DBA4E88}" dt="2023-10-09T15:15:16.951" v="2696" actId="478"/>
          <ac:cxnSpMkLst>
            <pc:docMk/>
            <pc:sldMk cId="4170831789" sldId="1841"/>
            <ac:cxnSpMk id="22" creationId="{41EE37A2-A309-606A-2730-10EF29F64C24}"/>
          </ac:cxnSpMkLst>
        </pc:cxnChg>
        <pc:cxnChg chg="del mod">
          <ac:chgData name="Munz, Ashley" userId="30ddc907-075d-45ca-a9ef-986d493cb6f9" providerId="ADAL" clId="{1F57D439-D20F-4787-8CCF-A4F92DBA4E88}" dt="2023-10-09T15:12:09.183" v="2606" actId="478"/>
          <ac:cxnSpMkLst>
            <pc:docMk/>
            <pc:sldMk cId="4170831789" sldId="1841"/>
            <ac:cxnSpMk id="23" creationId="{EAF8930B-5EAC-BA82-4A7B-5A8693400D09}"/>
          </ac:cxnSpMkLst>
        </pc:cxnChg>
        <pc:cxnChg chg="del">
          <ac:chgData name="Munz, Ashley" userId="30ddc907-075d-45ca-a9ef-986d493cb6f9" providerId="ADAL" clId="{1F57D439-D20F-4787-8CCF-A4F92DBA4E88}" dt="2023-10-09T15:12:04.504" v="2603" actId="478"/>
          <ac:cxnSpMkLst>
            <pc:docMk/>
            <pc:sldMk cId="4170831789" sldId="1841"/>
            <ac:cxnSpMk id="24" creationId="{69E58805-C89A-C77D-2217-2A286BEC4417}"/>
          </ac:cxnSpMkLst>
        </pc:cxnChg>
        <pc:cxnChg chg="del">
          <ac:chgData name="Munz, Ashley" userId="30ddc907-075d-45ca-a9ef-986d493cb6f9" providerId="ADAL" clId="{1F57D439-D20F-4787-8CCF-A4F92DBA4E88}" dt="2023-10-09T15:11:58.458" v="2601" actId="478"/>
          <ac:cxnSpMkLst>
            <pc:docMk/>
            <pc:sldMk cId="4170831789" sldId="1841"/>
            <ac:cxnSpMk id="25" creationId="{DCB82446-54CE-A4BF-1EC5-2407C3624230}"/>
          </ac:cxnSpMkLst>
        </pc:cxnChg>
        <pc:cxnChg chg="del">
          <ac:chgData name="Munz, Ashley" userId="30ddc907-075d-45ca-a9ef-986d493cb6f9" providerId="ADAL" clId="{1F57D439-D20F-4787-8CCF-A4F92DBA4E88}" dt="2023-10-09T15:11:58.458" v="2601" actId="478"/>
          <ac:cxnSpMkLst>
            <pc:docMk/>
            <pc:sldMk cId="4170831789" sldId="1841"/>
            <ac:cxnSpMk id="26" creationId="{D5A934FE-1333-C46B-0502-998537EAE14D}"/>
          </ac:cxnSpMkLst>
        </pc:cxnChg>
        <pc:cxnChg chg="del">
          <ac:chgData name="Munz, Ashley" userId="30ddc907-075d-45ca-a9ef-986d493cb6f9" providerId="ADAL" clId="{1F57D439-D20F-4787-8CCF-A4F92DBA4E88}" dt="2023-10-09T15:12:04.504" v="2603" actId="478"/>
          <ac:cxnSpMkLst>
            <pc:docMk/>
            <pc:sldMk cId="4170831789" sldId="1841"/>
            <ac:cxnSpMk id="27" creationId="{4B1085B8-6AD8-D318-2212-B31CAE04C737}"/>
          </ac:cxnSpMkLst>
        </pc:cxnChg>
        <pc:cxnChg chg="del">
          <ac:chgData name="Munz, Ashley" userId="30ddc907-075d-45ca-a9ef-986d493cb6f9" providerId="ADAL" clId="{1F57D439-D20F-4787-8CCF-A4F92DBA4E88}" dt="2023-10-09T15:11:58.458" v="2601" actId="478"/>
          <ac:cxnSpMkLst>
            <pc:docMk/>
            <pc:sldMk cId="4170831789" sldId="1841"/>
            <ac:cxnSpMk id="29" creationId="{783BE483-C58A-D3E4-0DDD-D788A2E8C4A6}"/>
          </ac:cxnSpMkLst>
        </pc:cxnChg>
        <pc:cxnChg chg="del">
          <ac:chgData name="Munz, Ashley" userId="30ddc907-075d-45ca-a9ef-986d493cb6f9" providerId="ADAL" clId="{1F57D439-D20F-4787-8CCF-A4F92DBA4E88}" dt="2023-10-09T15:11:58.458" v="2601" actId="478"/>
          <ac:cxnSpMkLst>
            <pc:docMk/>
            <pc:sldMk cId="4170831789" sldId="1841"/>
            <ac:cxnSpMk id="30" creationId="{DB7B8B2F-ACDE-ABA2-CE09-00ADA9CD0A2A}"/>
          </ac:cxnSpMkLst>
        </pc:cxnChg>
        <pc:cxnChg chg="add mod">
          <ac:chgData name="Munz, Ashley" userId="30ddc907-075d-45ca-a9ef-986d493cb6f9" providerId="ADAL" clId="{1F57D439-D20F-4787-8CCF-A4F92DBA4E88}" dt="2023-10-09T15:15:52.972" v="2729" actId="1037"/>
          <ac:cxnSpMkLst>
            <pc:docMk/>
            <pc:sldMk cId="4170831789" sldId="1841"/>
            <ac:cxnSpMk id="33" creationId="{36E69823-6262-8EC4-B893-453FDB5B70C3}"/>
          </ac:cxnSpMkLst>
        </pc:cxnChg>
        <pc:cxnChg chg="add mod">
          <ac:chgData name="Munz, Ashley" userId="30ddc907-075d-45ca-a9ef-986d493cb6f9" providerId="ADAL" clId="{1F57D439-D20F-4787-8CCF-A4F92DBA4E88}" dt="2023-10-09T15:16:21.131" v="2742" actId="1037"/>
          <ac:cxnSpMkLst>
            <pc:docMk/>
            <pc:sldMk cId="4170831789" sldId="1841"/>
            <ac:cxnSpMk id="34" creationId="{570B218D-6D44-8304-D302-B1986B4A55FD}"/>
          </ac:cxnSpMkLst>
        </pc:cxnChg>
        <pc:cxnChg chg="del">
          <ac:chgData name="Munz, Ashley" userId="30ddc907-075d-45ca-a9ef-986d493cb6f9" providerId="ADAL" clId="{1F57D439-D20F-4787-8CCF-A4F92DBA4E88}" dt="2023-10-09T15:11:58.458" v="2601" actId="478"/>
          <ac:cxnSpMkLst>
            <pc:docMk/>
            <pc:sldMk cId="4170831789" sldId="1841"/>
            <ac:cxnSpMk id="35" creationId="{2B96F03B-2249-F9EA-0230-D17D0D25AB1E}"/>
          </ac:cxnSpMkLst>
        </pc:cxnChg>
        <pc:cxnChg chg="add mod">
          <ac:chgData name="Munz, Ashley" userId="30ddc907-075d-45ca-a9ef-986d493cb6f9" providerId="ADAL" clId="{1F57D439-D20F-4787-8CCF-A4F92DBA4E88}" dt="2023-10-09T15:15:56.351" v="2730" actId="1076"/>
          <ac:cxnSpMkLst>
            <pc:docMk/>
            <pc:sldMk cId="4170831789" sldId="1841"/>
            <ac:cxnSpMk id="36" creationId="{E13D91A2-525E-632C-4DCB-F93BB93D34D9}"/>
          </ac:cxnSpMkLst>
        </pc:cxnChg>
        <pc:cxnChg chg="add mod">
          <ac:chgData name="Munz, Ashley" userId="30ddc907-075d-45ca-a9ef-986d493cb6f9" providerId="ADAL" clId="{1F57D439-D20F-4787-8CCF-A4F92DBA4E88}" dt="2023-10-09T15:16:34.997" v="2744" actId="1076"/>
          <ac:cxnSpMkLst>
            <pc:docMk/>
            <pc:sldMk cId="4170831789" sldId="1841"/>
            <ac:cxnSpMk id="37" creationId="{5885F50F-1D9D-D743-9C7A-FA232A7D3082}"/>
          </ac:cxnSpMkLst>
        </pc:cxnChg>
        <pc:cxnChg chg="del">
          <ac:chgData name="Munz, Ashley" userId="30ddc907-075d-45ca-a9ef-986d493cb6f9" providerId="ADAL" clId="{1F57D439-D20F-4787-8CCF-A4F92DBA4E88}" dt="2023-10-09T15:11:58.458" v="2601" actId="478"/>
          <ac:cxnSpMkLst>
            <pc:docMk/>
            <pc:sldMk cId="4170831789" sldId="1841"/>
            <ac:cxnSpMk id="38" creationId="{7FDCA6C9-1898-8A47-00AF-CB86696FC11B}"/>
          </ac:cxnSpMkLst>
        </pc:cxnChg>
        <pc:cxnChg chg="del">
          <ac:chgData name="Munz, Ashley" userId="30ddc907-075d-45ca-a9ef-986d493cb6f9" providerId="ADAL" clId="{1F57D439-D20F-4787-8CCF-A4F92DBA4E88}" dt="2023-10-09T15:11:58.458" v="2601" actId="478"/>
          <ac:cxnSpMkLst>
            <pc:docMk/>
            <pc:sldMk cId="4170831789" sldId="1841"/>
            <ac:cxnSpMk id="39" creationId="{142F4D67-A078-51CC-C3FF-A6E767E5C2EE}"/>
          </ac:cxnSpMkLst>
        </pc:cxnChg>
        <pc:cxnChg chg="del">
          <ac:chgData name="Munz, Ashley" userId="30ddc907-075d-45ca-a9ef-986d493cb6f9" providerId="ADAL" clId="{1F57D439-D20F-4787-8CCF-A4F92DBA4E88}" dt="2023-10-09T15:11:58.458" v="2601" actId="478"/>
          <ac:cxnSpMkLst>
            <pc:docMk/>
            <pc:sldMk cId="4170831789" sldId="1841"/>
            <ac:cxnSpMk id="40" creationId="{FEBB00DF-4BA2-7753-0C1A-AC8BA72A6209}"/>
          </ac:cxnSpMkLst>
        </pc:cxnChg>
        <pc:cxnChg chg="del">
          <ac:chgData name="Munz, Ashley" userId="30ddc907-075d-45ca-a9ef-986d493cb6f9" providerId="ADAL" clId="{1F57D439-D20F-4787-8CCF-A4F92DBA4E88}" dt="2023-10-09T15:12:02.199" v="2602" actId="478"/>
          <ac:cxnSpMkLst>
            <pc:docMk/>
            <pc:sldMk cId="4170831789" sldId="1841"/>
            <ac:cxnSpMk id="42" creationId="{8F7AD4D2-1C1F-11F7-1E62-FC041BE5E827}"/>
          </ac:cxnSpMkLst>
        </pc:cxnChg>
        <pc:cxnChg chg="add mod">
          <ac:chgData name="Munz, Ashley" userId="30ddc907-075d-45ca-a9ef-986d493cb6f9" providerId="ADAL" clId="{1F57D439-D20F-4787-8CCF-A4F92DBA4E88}" dt="2023-10-09T15:19:27.279" v="2791" actId="1036"/>
          <ac:cxnSpMkLst>
            <pc:docMk/>
            <pc:sldMk cId="4170831789" sldId="1841"/>
            <ac:cxnSpMk id="46" creationId="{BE45CF90-B79B-8CD3-F532-AFAF563F2DC6}"/>
          </ac:cxnSpMkLst>
        </pc:cxnChg>
        <pc:cxnChg chg="add mod">
          <ac:chgData name="Munz, Ashley" userId="30ddc907-075d-45ca-a9ef-986d493cb6f9" providerId="ADAL" clId="{1F57D439-D20F-4787-8CCF-A4F92DBA4E88}" dt="2023-10-09T15:19:27.279" v="2791" actId="1036"/>
          <ac:cxnSpMkLst>
            <pc:docMk/>
            <pc:sldMk cId="4170831789" sldId="1841"/>
            <ac:cxnSpMk id="47" creationId="{7055A2AB-3F30-2C87-F46C-55CE2465E6A2}"/>
          </ac:cxnSpMkLst>
        </pc:cxnChg>
        <pc:cxnChg chg="add mod">
          <ac:chgData name="Munz, Ashley" userId="30ddc907-075d-45ca-a9ef-986d493cb6f9" providerId="ADAL" clId="{1F57D439-D20F-4787-8CCF-A4F92DBA4E88}" dt="2023-10-09T15:19:27.279" v="2791" actId="1036"/>
          <ac:cxnSpMkLst>
            <pc:docMk/>
            <pc:sldMk cId="4170831789" sldId="1841"/>
            <ac:cxnSpMk id="48" creationId="{3928155A-5F50-9CEC-A861-58163D1175A2}"/>
          </ac:cxnSpMkLst>
        </pc:cxnChg>
        <pc:cxnChg chg="add mod">
          <ac:chgData name="Munz, Ashley" userId="30ddc907-075d-45ca-a9ef-986d493cb6f9" providerId="ADAL" clId="{1F57D439-D20F-4787-8CCF-A4F92DBA4E88}" dt="2023-10-09T15:19:27.279" v="2791" actId="1036"/>
          <ac:cxnSpMkLst>
            <pc:docMk/>
            <pc:sldMk cId="4170831789" sldId="1841"/>
            <ac:cxnSpMk id="49" creationId="{12C4B318-CE9C-9A14-7A29-EFB9B84FF820}"/>
          </ac:cxnSpMkLst>
        </pc:cxnChg>
        <pc:cxnChg chg="add del mod">
          <ac:chgData name="Munz, Ashley" userId="30ddc907-075d-45ca-a9ef-986d493cb6f9" providerId="ADAL" clId="{1F57D439-D20F-4787-8CCF-A4F92DBA4E88}" dt="2023-10-09T15:26:22.991" v="3018" actId="478"/>
          <ac:cxnSpMkLst>
            <pc:docMk/>
            <pc:sldMk cId="4170831789" sldId="1841"/>
            <ac:cxnSpMk id="51" creationId="{C219DC5E-9D3E-EEBD-8B36-ED267B536628}"/>
          </ac:cxnSpMkLst>
        </pc:cxnChg>
        <pc:cxnChg chg="add mod">
          <ac:chgData name="Munz, Ashley" userId="30ddc907-075d-45ca-a9ef-986d493cb6f9" providerId="ADAL" clId="{1F57D439-D20F-4787-8CCF-A4F92DBA4E88}" dt="2023-10-09T15:25:40.178" v="3007" actId="1038"/>
          <ac:cxnSpMkLst>
            <pc:docMk/>
            <pc:sldMk cId="4170831789" sldId="1841"/>
            <ac:cxnSpMk id="52" creationId="{D3D6BA98-C7C2-E32F-8F67-BA2332DAAD87}"/>
          </ac:cxnSpMkLst>
        </pc:cxnChg>
        <pc:cxnChg chg="add mod">
          <ac:chgData name="Munz, Ashley" userId="30ddc907-075d-45ca-a9ef-986d493cb6f9" providerId="ADAL" clId="{1F57D439-D20F-4787-8CCF-A4F92DBA4E88}" dt="2023-10-09T15:25:40.178" v="3007" actId="1038"/>
          <ac:cxnSpMkLst>
            <pc:docMk/>
            <pc:sldMk cId="4170831789" sldId="1841"/>
            <ac:cxnSpMk id="53" creationId="{7C583A1F-A153-A347-B591-F66C801D9B11}"/>
          </ac:cxnSpMkLst>
        </pc:cxnChg>
        <pc:cxnChg chg="add mod">
          <ac:chgData name="Munz, Ashley" userId="30ddc907-075d-45ca-a9ef-986d493cb6f9" providerId="ADAL" clId="{1F57D439-D20F-4787-8CCF-A4F92DBA4E88}" dt="2023-10-09T15:25:40.178" v="3007" actId="1038"/>
          <ac:cxnSpMkLst>
            <pc:docMk/>
            <pc:sldMk cId="4170831789" sldId="1841"/>
            <ac:cxnSpMk id="54" creationId="{40D597F3-23F5-6068-535A-C563A74782EC}"/>
          </ac:cxnSpMkLst>
        </pc:cxnChg>
        <pc:cxnChg chg="add mod">
          <ac:chgData name="Munz, Ashley" userId="30ddc907-075d-45ca-a9ef-986d493cb6f9" providerId="ADAL" clId="{1F57D439-D20F-4787-8CCF-A4F92DBA4E88}" dt="2023-10-09T15:26:45.028" v="3022" actId="1037"/>
          <ac:cxnSpMkLst>
            <pc:docMk/>
            <pc:sldMk cId="4170831789" sldId="1841"/>
            <ac:cxnSpMk id="55" creationId="{5FBE333B-CA54-4402-6D35-A709A45A93FA}"/>
          </ac:cxnSpMkLst>
        </pc:cxnChg>
        <pc:cxnChg chg="add mod">
          <ac:chgData name="Munz, Ashley" userId="30ddc907-075d-45ca-a9ef-986d493cb6f9" providerId="ADAL" clId="{1F57D439-D20F-4787-8CCF-A4F92DBA4E88}" dt="2023-10-09T15:28:36.232" v="3104" actId="1036"/>
          <ac:cxnSpMkLst>
            <pc:docMk/>
            <pc:sldMk cId="4170831789" sldId="1841"/>
            <ac:cxnSpMk id="61" creationId="{384FA769-F475-2795-0DCE-3CE5833D6284}"/>
          </ac:cxnSpMkLst>
        </pc:cxnChg>
        <pc:cxnChg chg="add mod">
          <ac:chgData name="Munz, Ashley" userId="30ddc907-075d-45ca-a9ef-986d493cb6f9" providerId="ADAL" clId="{1F57D439-D20F-4787-8CCF-A4F92DBA4E88}" dt="2023-10-09T15:28:36.232" v="3104" actId="1036"/>
          <ac:cxnSpMkLst>
            <pc:docMk/>
            <pc:sldMk cId="4170831789" sldId="1841"/>
            <ac:cxnSpMk id="62" creationId="{01F2D618-E0F1-2A54-362E-B996BA7D0F83}"/>
          </ac:cxnSpMkLst>
        </pc:cxnChg>
        <pc:cxnChg chg="add mod">
          <ac:chgData name="Munz, Ashley" userId="30ddc907-075d-45ca-a9ef-986d493cb6f9" providerId="ADAL" clId="{1F57D439-D20F-4787-8CCF-A4F92DBA4E88}" dt="2023-10-09T15:28:36.232" v="3104" actId="1036"/>
          <ac:cxnSpMkLst>
            <pc:docMk/>
            <pc:sldMk cId="4170831789" sldId="1841"/>
            <ac:cxnSpMk id="63" creationId="{688BF513-34B9-B137-2FD2-3677CD4F351B}"/>
          </ac:cxnSpMkLst>
        </pc:cxnChg>
        <pc:cxnChg chg="add mod">
          <ac:chgData name="Munz, Ashley" userId="30ddc907-075d-45ca-a9ef-986d493cb6f9" providerId="ADAL" clId="{1F57D439-D20F-4787-8CCF-A4F92DBA4E88}" dt="2023-10-09T15:28:36.232" v="3104" actId="1036"/>
          <ac:cxnSpMkLst>
            <pc:docMk/>
            <pc:sldMk cId="4170831789" sldId="1841"/>
            <ac:cxnSpMk id="64" creationId="{4E7C3150-5D56-5715-E210-C81995A69217}"/>
          </ac:cxnSpMkLst>
        </pc:cxnChg>
      </pc:sldChg>
      <pc:sldChg chg="modSp add mod ord">
        <pc:chgData name="Munz, Ashley" userId="30ddc907-075d-45ca-a9ef-986d493cb6f9" providerId="ADAL" clId="{1F57D439-D20F-4787-8CCF-A4F92DBA4E88}" dt="2023-10-09T15:37:31.369" v="3300"/>
        <pc:sldMkLst>
          <pc:docMk/>
          <pc:sldMk cId="4209845822" sldId="1842"/>
        </pc:sldMkLst>
        <pc:spChg chg="mod">
          <ac:chgData name="Munz, Ashley" userId="30ddc907-075d-45ca-a9ef-986d493cb6f9" providerId="ADAL" clId="{1F57D439-D20F-4787-8CCF-A4F92DBA4E88}" dt="2023-10-09T15:30:51.823" v="3182" actId="20577"/>
          <ac:spMkLst>
            <pc:docMk/>
            <pc:sldMk cId="4209845822" sldId="1842"/>
            <ac:spMk id="5" creationId="{92356609-2B1A-4174-94EF-9E780CE355E1}"/>
          </ac:spMkLst>
        </pc:spChg>
        <pc:spChg chg="mod">
          <ac:chgData name="Munz, Ashley" userId="30ddc907-075d-45ca-a9ef-986d493cb6f9" providerId="ADAL" clId="{1F57D439-D20F-4787-8CCF-A4F92DBA4E88}" dt="2023-10-09T15:37:31.369" v="3300"/>
          <ac:spMkLst>
            <pc:docMk/>
            <pc:sldMk cId="4209845822" sldId="1842"/>
            <ac:spMk id="7" creationId="{45A028C0-7F01-45E1-9C5C-7DD418282D8B}"/>
          </ac:spMkLst>
        </pc:spChg>
      </pc:sldChg>
      <pc:sldChg chg="modSp add mod ord">
        <pc:chgData name="Munz, Ashley" userId="30ddc907-075d-45ca-a9ef-986d493cb6f9" providerId="ADAL" clId="{1F57D439-D20F-4787-8CCF-A4F92DBA4E88}" dt="2023-10-09T15:39:00.767" v="3313" actId="113"/>
        <pc:sldMkLst>
          <pc:docMk/>
          <pc:sldMk cId="3933997809" sldId="1843"/>
        </pc:sldMkLst>
        <pc:spChg chg="mod">
          <ac:chgData name="Munz, Ashley" userId="30ddc907-075d-45ca-a9ef-986d493cb6f9" providerId="ADAL" clId="{1F57D439-D20F-4787-8CCF-A4F92DBA4E88}" dt="2023-10-09T15:38:07.107" v="3304"/>
          <ac:spMkLst>
            <pc:docMk/>
            <pc:sldMk cId="3933997809" sldId="1843"/>
            <ac:spMk id="5" creationId="{92356609-2B1A-4174-94EF-9E780CE355E1}"/>
          </ac:spMkLst>
        </pc:spChg>
        <pc:spChg chg="mod">
          <ac:chgData name="Munz, Ashley" userId="30ddc907-075d-45ca-a9ef-986d493cb6f9" providerId="ADAL" clId="{1F57D439-D20F-4787-8CCF-A4F92DBA4E88}" dt="2023-10-09T15:39:00.767" v="3313" actId="113"/>
          <ac:spMkLst>
            <pc:docMk/>
            <pc:sldMk cId="3933997809" sldId="1843"/>
            <ac:spMk id="7" creationId="{45A028C0-7F01-45E1-9C5C-7DD418282D8B}"/>
          </ac:spMkLst>
        </pc:spChg>
      </pc:sldChg>
      <pc:sldChg chg="modSp add mod ord">
        <pc:chgData name="Munz, Ashley" userId="30ddc907-075d-45ca-a9ef-986d493cb6f9" providerId="ADAL" clId="{1F57D439-D20F-4787-8CCF-A4F92DBA4E88}" dt="2023-10-09T15:39:59.113" v="3326" actId="207"/>
        <pc:sldMkLst>
          <pc:docMk/>
          <pc:sldMk cId="869547238" sldId="1844"/>
        </pc:sldMkLst>
        <pc:spChg chg="mod">
          <ac:chgData name="Munz, Ashley" userId="30ddc907-075d-45ca-a9ef-986d493cb6f9" providerId="ADAL" clId="{1F57D439-D20F-4787-8CCF-A4F92DBA4E88}" dt="2023-10-09T15:39:21.810" v="3317"/>
          <ac:spMkLst>
            <pc:docMk/>
            <pc:sldMk cId="869547238" sldId="1844"/>
            <ac:spMk id="5" creationId="{92356609-2B1A-4174-94EF-9E780CE355E1}"/>
          </ac:spMkLst>
        </pc:spChg>
        <pc:spChg chg="mod">
          <ac:chgData name="Munz, Ashley" userId="30ddc907-075d-45ca-a9ef-986d493cb6f9" providerId="ADAL" clId="{1F57D439-D20F-4787-8CCF-A4F92DBA4E88}" dt="2023-10-09T15:39:59.113" v="3326" actId="207"/>
          <ac:spMkLst>
            <pc:docMk/>
            <pc:sldMk cId="869547238" sldId="1844"/>
            <ac:spMk id="7" creationId="{45A028C0-7F01-45E1-9C5C-7DD418282D8B}"/>
          </ac:spMkLst>
        </pc:spChg>
      </pc:sldChg>
      <pc:sldChg chg="modSp add mod ord">
        <pc:chgData name="Munz, Ashley" userId="30ddc907-075d-45ca-a9ef-986d493cb6f9" providerId="ADAL" clId="{1F57D439-D20F-4787-8CCF-A4F92DBA4E88}" dt="2023-10-09T15:56:56.016" v="3376"/>
        <pc:sldMkLst>
          <pc:docMk/>
          <pc:sldMk cId="2092218331" sldId="1845"/>
        </pc:sldMkLst>
        <pc:spChg chg="mod">
          <ac:chgData name="Munz, Ashley" userId="30ddc907-075d-45ca-a9ef-986d493cb6f9" providerId="ADAL" clId="{1F57D439-D20F-4787-8CCF-A4F92DBA4E88}" dt="2023-10-09T15:41:23.076" v="3336"/>
          <ac:spMkLst>
            <pc:docMk/>
            <pc:sldMk cId="2092218331" sldId="1845"/>
            <ac:spMk id="5" creationId="{92356609-2B1A-4174-94EF-9E780CE355E1}"/>
          </ac:spMkLst>
        </pc:spChg>
        <pc:spChg chg="mod">
          <ac:chgData name="Munz, Ashley" userId="30ddc907-075d-45ca-a9ef-986d493cb6f9" providerId="ADAL" clId="{1F57D439-D20F-4787-8CCF-A4F92DBA4E88}" dt="2023-10-09T15:56:56.016" v="3376"/>
          <ac:spMkLst>
            <pc:docMk/>
            <pc:sldMk cId="2092218331" sldId="1845"/>
            <ac:spMk id="7" creationId="{45A028C0-7F01-45E1-9C5C-7DD418282D8B}"/>
          </ac:spMkLst>
        </pc:spChg>
      </pc:sldChg>
      <pc:sldChg chg="modSp add mod">
        <pc:chgData name="Munz, Ashley" userId="30ddc907-075d-45ca-a9ef-986d493cb6f9" providerId="ADAL" clId="{1F57D439-D20F-4787-8CCF-A4F92DBA4E88}" dt="2023-10-09T15:57:56.606" v="3393"/>
        <pc:sldMkLst>
          <pc:docMk/>
          <pc:sldMk cId="3590162884" sldId="1846"/>
        </pc:sldMkLst>
        <pc:spChg chg="mod">
          <ac:chgData name="Munz, Ashley" userId="30ddc907-075d-45ca-a9ef-986d493cb6f9" providerId="ADAL" clId="{1F57D439-D20F-4787-8CCF-A4F92DBA4E88}" dt="2023-10-09T15:57:56.606" v="3393"/>
          <ac:spMkLst>
            <pc:docMk/>
            <pc:sldMk cId="3590162884" sldId="1846"/>
            <ac:spMk id="7" creationId="{45A028C0-7F01-45E1-9C5C-7DD418282D8B}"/>
          </ac:spMkLst>
        </pc:spChg>
      </pc:sldChg>
      <pc:sldChg chg="addSp delSp modSp add mod ord">
        <pc:chgData name="Munz, Ashley" userId="30ddc907-075d-45ca-a9ef-986d493cb6f9" providerId="ADAL" clId="{1F57D439-D20F-4787-8CCF-A4F92DBA4E88}" dt="2023-10-09T15:59:55.474" v="3425"/>
        <pc:sldMkLst>
          <pc:docMk/>
          <pc:sldMk cId="1647154202" sldId="1847"/>
        </pc:sldMkLst>
        <pc:spChg chg="mod">
          <ac:chgData name="Munz, Ashley" userId="30ddc907-075d-45ca-a9ef-986d493cb6f9" providerId="ADAL" clId="{1F57D439-D20F-4787-8CCF-A4F92DBA4E88}" dt="2023-10-09T15:58:23.141" v="3397"/>
          <ac:spMkLst>
            <pc:docMk/>
            <pc:sldMk cId="1647154202" sldId="1847"/>
            <ac:spMk id="5" creationId="{92356609-2B1A-4174-94EF-9E780CE355E1}"/>
          </ac:spMkLst>
        </pc:spChg>
        <pc:graphicFrameChg chg="add mod">
          <ac:chgData name="Munz, Ashley" userId="30ddc907-075d-45ca-a9ef-986d493cb6f9" providerId="ADAL" clId="{1F57D439-D20F-4787-8CCF-A4F92DBA4E88}" dt="2023-10-09T15:59:55.474" v="3425"/>
          <ac:graphicFrameMkLst>
            <pc:docMk/>
            <pc:sldMk cId="1647154202" sldId="1847"/>
            <ac:graphicFrameMk id="7" creationId="{520D7673-9CBC-D6AE-5A10-244DD393CA07}"/>
          </ac:graphicFrameMkLst>
        </pc:graphicFrameChg>
        <pc:picChg chg="del">
          <ac:chgData name="Munz, Ashley" userId="30ddc907-075d-45ca-a9ef-986d493cb6f9" providerId="ADAL" clId="{1F57D439-D20F-4787-8CCF-A4F92DBA4E88}" dt="2023-10-09T15:58:51.201" v="3407" actId="478"/>
          <ac:picMkLst>
            <pc:docMk/>
            <pc:sldMk cId="1647154202" sldId="1847"/>
            <ac:picMk id="4" creationId="{A47D7771-3586-091D-B0C4-47C4D71A2B2F}"/>
          </ac:picMkLst>
        </pc:picChg>
        <pc:picChg chg="add mod">
          <ac:chgData name="Munz, Ashley" userId="30ddc907-075d-45ca-a9ef-986d493cb6f9" providerId="ADAL" clId="{1F57D439-D20F-4787-8CCF-A4F92DBA4E88}" dt="2023-10-09T15:58:58.923" v="3421" actId="1035"/>
          <ac:picMkLst>
            <pc:docMk/>
            <pc:sldMk cId="1647154202" sldId="1847"/>
            <ac:picMk id="6" creationId="{7548CB00-74C0-0CFD-4E97-479B07320BCC}"/>
          </ac:picMkLst>
        </pc:picChg>
      </pc:sldChg>
      <pc:sldChg chg="addSp delSp modSp add mod ord">
        <pc:chgData name="Munz, Ashley" userId="30ddc907-075d-45ca-a9ef-986d493cb6f9" providerId="ADAL" clId="{1F57D439-D20F-4787-8CCF-A4F92DBA4E88}" dt="2023-10-09T16:09:05.477" v="3594" actId="1036"/>
        <pc:sldMkLst>
          <pc:docMk/>
          <pc:sldMk cId="2761217292" sldId="1848"/>
        </pc:sldMkLst>
        <pc:spChg chg="mod">
          <ac:chgData name="Munz, Ashley" userId="30ddc907-075d-45ca-a9ef-986d493cb6f9" providerId="ADAL" clId="{1F57D439-D20F-4787-8CCF-A4F92DBA4E88}" dt="2023-10-09T16:09:05.477" v="3594" actId="1036"/>
          <ac:spMkLst>
            <pc:docMk/>
            <pc:sldMk cId="2761217292" sldId="1848"/>
            <ac:spMk id="5" creationId="{92356609-2B1A-4174-94EF-9E780CE355E1}"/>
          </ac:spMkLst>
        </pc:spChg>
        <pc:spChg chg="add del mod">
          <ac:chgData name="Munz, Ashley" userId="30ddc907-075d-45ca-a9ef-986d493cb6f9" providerId="ADAL" clId="{1F57D439-D20F-4787-8CCF-A4F92DBA4E88}" dt="2023-10-09T16:00:56.470" v="3432" actId="478"/>
          <ac:spMkLst>
            <pc:docMk/>
            <pc:sldMk cId="2761217292" sldId="1848"/>
            <ac:spMk id="6" creationId="{C6557088-2F27-E8CF-4D2B-858A5D2CACEE}"/>
          </ac:spMkLst>
        </pc:spChg>
        <pc:spChg chg="del">
          <ac:chgData name="Munz, Ashley" userId="30ddc907-075d-45ca-a9ef-986d493cb6f9" providerId="ADAL" clId="{1F57D439-D20F-4787-8CCF-A4F92DBA4E88}" dt="2023-10-09T16:00:54.496" v="3431" actId="478"/>
          <ac:spMkLst>
            <pc:docMk/>
            <pc:sldMk cId="2761217292" sldId="1848"/>
            <ac:spMk id="7" creationId="{45A028C0-7F01-45E1-9C5C-7DD418282D8B}"/>
          </ac:spMkLst>
        </pc:spChg>
        <pc:spChg chg="add mod">
          <ac:chgData name="Munz, Ashley" userId="30ddc907-075d-45ca-a9ef-986d493cb6f9" providerId="ADAL" clId="{1F57D439-D20F-4787-8CCF-A4F92DBA4E88}" dt="2023-10-09T16:09:05.477" v="3594" actId="1036"/>
          <ac:spMkLst>
            <pc:docMk/>
            <pc:sldMk cId="2761217292" sldId="1848"/>
            <ac:spMk id="8" creationId="{80E16519-D5A5-D345-D2B0-055972CAC138}"/>
          </ac:spMkLst>
        </pc:spChg>
        <pc:spChg chg="add mod">
          <ac:chgData name="Munz, Ashley" userId="30ddc907-075d-45ca-a9ef-986d493cb6f9" providerId="ADAL" clId="{1F57D439-D20F-4787-8CCF-A4F92DBA4E88}" dt="2023-10-09T16:09:05.477" v="3594" actId="1036"/>
          <ac:spMkLst>
            <pc:docMk/>
            <pc:sldMk cId="2761217292" sldId="1848"/>
            <ac:spMk id="9" creationId="{A9CC5DAF-1AE9-C970-56D4-D115D4DCF9FD}"/>
          </ac:spMkLst>
        </pc:spChg>
        <pc:spChg chg="add mod">
          <ac:chgData name="Munz, Ashley" userId="30ddc907-075d-45ca-a9ef-986d493cb6f9" providerId="ADAL" clId="{1F57D439-D20F-4787-8CCF-A4F92DBA4E88}" dt="2023-10-09T16:09:05.477" v="3594" actId="1036"/>
          <ac:spMkLst>
            <pc:docMk/>
            <pc:sldMk cId="2761217292" sldId="1848"/>
            <ac:spMk id="10" creationId="{96228525-E0F6-FE96-3E94-EC1591294441}"/>
          </ac:spMkLst>
        </pc:spChg>
        <pc:spChg chg="add mod">
          <ac:chgData name="Munz, Ashley" userId="30ddc907-075d-45ca-a9ef-986d493cb6f9" providerId="ADAL" clId="{1F57D439-D20F-4787-8CCF-A4F92DBA4E88}" dt="2023-10-09T16:09:05.477" v="3594" actId="1036"/>
          <ac:spMkLst>
            <pc:docMk/>
            <pc:sldMk cId="2761217292" sldId="1848"/>
            <ac:spMk id="11" creationId="{9DB520CB-14D6-9D5D-AFE6-67312DC55982}"/>
          </ac:spMkLst>
        </pc:spChg>
        <pc:spChg chg="add mod">
          <ac:chgData name="Munz, Ashley" userId="30ddc907-075d-45ca-a9ef-986d493cb6f9" providerId="ADAL" clId="{1F57D439-D20F-4787-8CCF-A4F92DBA4E88}" dt="2023-10-09T16:09:05.477" v="3594" actId="1036"/>
          <ac:spMkLst>
            <pc:docMk/>
            <pc:sldMk cId="2761217292" sldId="1848"/>
            <ac:spMk id="12" creationId="{36AC8A1A-C03A-E392-E202-D7DB80253A64}"/>
          </ac:spMkLst>
        </pc:spChg>
        <pc:spChg chg="add mod">
          <ac:chgData name="Munz, Ashley" userId="30ddc907-075d-45ca-a9ef-986d493cb6f9" providerId="ADAL" clId="{1F57D439-D20F-4787-8CCF-A4F92DBA4E88}" dt="2023-10-09T16:09:05.477" v="3594" actId="1036"/>
          <ac:spMkLst>
            <pc:docMk/>
            <pc:sldMk cId="2761217292" sldId="1848"/>
            <ac:spMk id="13" creationId="{5D9BC55A-E61E-A347-56B4-4FAE31BAD217}"/>
          </ac:spMkLst>
        </pc:spChg>
        <pc:spChg chg="add mod">
          <ac:chgData name="Munz, Ashley" userId="30ddc907-075d-45ca-a9ef-986d493cb6f9" providerId="ADAL" clId="{1F57D439-D20F-4787-8CCF-A4F92DBA4E88}" dt="2023-10-09T16:09:05.477" v="3594" actId="1036"/>
          <ac:spMkLst>
            <pc:docMk/>
            <pc:sldMk cId="2761217292" sldId="1848"/>
            <ac:spMk id="14" creationId="{48298A4D-B635-728E-CA06-8102D54017BC}"/>
          </ac:spMkLst>
        </pc:spChg>
        <pc:spChg chg="add mod">
          <ac:chgData name="Munz, Ashley" userId="30ddc907-075d-45ca-a9ef-986d493cb6f9" providerId="ADAL" clId="{1F57D439-D20F-4787-8CCF-A4F92DBA4E88}" dt="2023-10-09T16:09:05.477" v="3594" actId="1036"/>
          <ac:spMkLst>
            <pc:docMk/>
            <pc:sldMk cId="2761217292" sldId="1848"/>
            <ac:spMk id="15" creationId="{97E0FA1C-215B-0165-A070-529BCCDE9B79}"/>
          </ac:spMkLst>
        </pc:spChg>
        <pc:spChg chg="add mod">
          <ac:chgData name="Munz, Ashley" userId="30ddc907-075d-45ca-a9ef-986d493cb6f9" providerId="ADAL" clId="{1F57D439-D20F-4787-8CCF-A4F92DBA4E88}" dt="2023-10-09T16:09:05.477" v="3594" actId="1036"/>
          <ac:spMkLst>
            <pc:docMk/>
            <pc:sldMk cId="2761217292" sldId="1848"/>
            <ac:spMk id="16" creationId="{EB6D32C5-C54E-EC31-EF46-716A479367F2}"/>
          </ac:spMkLst>
        </pc:spChg>
        <pc:spChg chg="add mod">
          <ac:chgData name="Munz, Ashley" userId="30ddc907-075d-45ca-a9ef-986d493cb6f9" providerId="ADAL" clId="{1F57D439-D20F-4787-8CCF-A4F92DBA4E88}" dt="2023-10-09T16:09:05.477" v="3594" actId="1036"/>
          <ac:spMkLst>
            <pc:docMk/>
            <pc:sldMk cId="2761217292" sldId="1848"/>
            <ac:spMk id="17" creationId="{692B6AAA-D8E0-342D-5AB9-0B0CFBCD1ED9}"/>
          </ac:spMkLst>
        </pc:spChg>
        <pc:spChg chg="add mod">
          <ac:chgData name="Munz, Ashley" userId="30ddc907-075d-45ca-a9ef-986d493cb6f9" providerId="ADAL" clId="{1F57D439-D20F-4787-8CCF-A4F92DBA4E88}" dt="2023-10-09T16:09:05.477" v="3594" actId="1036"/>
          <ac:spMkLst>
            <pc:docMk/>
            <pc:sldMk cId="2761217292" sldId="1848"/>
            <ac:spMk id="18" creationId="{164996AF-B00A-EFB2-98B6-621F9E8DC96C}"/>
          </ac:spMkLst>
        </pc:spChg>
        <pc:spChg chg="add mod">
          <ac:chgData name="Munz, Ashley" userId="30ddc907-075d-45ca-a9ef-986d493cb6f9" providerId="ADAL" clId="{1F57D439-D20F-4787-8CCF-A4F92DBA4E88}" dt="2023-10-09T16:09:05.477" v="3594" actId="1036"/>
          <ac:spMkLst>
            <pc:docMk/>
            <pc:sldMk cId="2761217292" sldId="1848"/>
            <ac:spMk id="19" creationId="{B3DD35D0-6B08-AB4B-279A-D515BC5F9E86}"/>
          </ac:spMkLst>
        </pc:spChg>
      </pc:sldChg>
      <pc:sldChg chg="modSp add mod ord">
        <pc:chgData name="Munz, Ashley" userId="30ddc907-075d-45ca-a9ef-986d493cb6f9" providerId="ADAL" clId="{1F57D439-D20F-4787-8CCF-A4F92DBA4E88}" dt="2023-10-09T16:09:37.067" v="3625" actId="1036"/>
        <pc:sldMkLst>
          <pc:docMk/>
          <pc:sldMk cId="1424941641" sldId="1849"/>
        </pc:sldMkLst>
        <pc:spChg chg="mod">
          <ac:chgData name="Munz, Ashley" userId="30ddc907-075d-45ca-a9ef-986d493cb6f9" providerId="ADAL" clId="{1F57D439-D20F-4787-8CCF-A4F92DBA4E88}" dt="2023-10-09T16:09:37.067" v="3625" actId="1036"/>
          <ac:spMkLst>
            <pc:docMk/>
            <pc:sldMk cId="1424941641" sldId="1849"/>
            <ac:spMk id="5" creationId="{92356609-2B1A-4174-94EF-9E780CE355E1}"/>
          </ac:spMkLst>
        </pc:spChg>
        <pc:spChg chg="mod">
          <ac:chgData name="Munz, Ashley" userId="30ddc907-075d-45ca-a9ef-986d493cb6f9" providerId="ADAL" clId="{1F57D439-D20F-4787-8CCF-A4F92DBA4E88}" dt="2023-10-09T16:09:37.067" v="3625" actId="1036"/>
          <ac:spMkLst>
            <pc:docMk/>
            <pc:sldMk cId="1424941641" sldId="1849"/>
            <ac:spMk id="7" creationId="{45A028C0-7F01-45E1-9C5C-7DD418282D8B}"/>
          </ac:spMkLst>
        </pc:spChg>
      </pc:sldChg>
      <pc:sldChg chg="addSp delSp modSp add mod ord">
        <pc:chgData name="Munz, Ashley" userId="30ddc907-075d-45ca-a9ef-986d493cb6f9" providerId="ADAL" clId="{1F57D439-D20F-4787-8CCF-A4F92DBA4E88}" dt="2023-10-09T16:07:09.330" v="3536" actId="1038"/>
        <pc:sldMkLst>
          <pc:docMk/>
          <pc:sldMk cId="3378224171" sldId="1850"/>
        </pc:sldMkLst>
        <pc:spChg chg="mod">
          <ac:chgData name="Munz, Ashley" userId="30ddc907-075d-45ca-a9ef-986d493cb6f9" providerId="ADAL" clId="{1F57D439-D20F-4787-8CCF-A4F92DBA4E88}" dt="2023-10-09T16:06:58.206" v="3523" actId="14100"/>
          <ac:spMkLst>
            <pc:docMk/>
            <pc:sldMk cId="3378224171" sldId="1850"/>
            <ac:spMk id="5" creationId="{92356609-2B1A-4174-94EF-9E780CE355E1}"/>
          </ac:spMkLst>
        </pc:spChg>
        <pc:graphicFrameChg chg="add mod">
          <ac:chgData name="Munz, Ashley" userId="30ddc907-075d-45ca-a9ef-986d493cb6f9" providerId="ADAL" clId="{1F57D439-D20F-4787-8CCF-A4F92DBA4E88}" dt="2023-10-09T16:07:09.330" v="3536" actId="1038"/>
          <ac:graphicFrameMkLst>
            <pc:docMk/>
            <pc:sldMk cId="3378224171" sldId="1850"/>
            <ac:graphicFrameMk id="4" creationId="{763FB1DA-CE29-3DB5-3DF5-C488D090CBB2}"/>
          </ac:graphicFrameMkLst>
        </pc:graphicFrameChg>
        <pc:graphicFrameChg chg="del">
          <ac:chgData name="Munz, Ashley" userId="30ddc907-075d-45ca-a9ef-986d493cb6f9" providerId="ADAL" clId="{1F57D439-D20F-4787-8CCF-A4F92DBA4E88}" dt="2023-10-09T16:06:19.988" v="3516" actId="478"/>
          <ac:graphicFrameMkLst>
            <pc:docMk/>
            <pc:sldMk cId="3378224171" sldId="1850"/>
            <ac:graphicFrameMk id="7" creationId="{520D7673-9CBC-D6AE-5A10-244DD393CA07}"/>
          </ac:graphicFrameMkLst>
        </pc:graphicFrameChg>
        <pc:picChg chg="del">
          <ac:chgData name="Munz, Ashley" userId="30ddc907-075d-45ca-a9ef-986d493cb6f9" providerId="ADAL" clId="{1F57D439-D20F-4787-8CCF-A4F92DBA4E88}" dt="2023-10-09T16:06:18.537" v="3515" actId="478"/>
          <ac:picMkLst>
            <pc:docMk/>
            <pc:sldMk cId="3378224171" sldId="1850"/>
            <ac:picMk id="6" creationId="{7548CB00-74C0-0CFD-4E97-479B07320BCC}"/>
          </ac:picMkLst>
        </pc:picChg>
      </pc:sldChg>
      <pc:sldChg chg="modSp add mod ord">
        <pc:chgData name="Munz, Ashley" userId="30ddc907-075d-45ca-a9ef-986d493cb6f9" providerId="ADAL" clId="{1F57D439-D20F-4787-8CCF-A4F92DBA4E88}" dt="2023-10-09T16:09:49.752" v="3647" actId="1035"/>
        <pc:sldMkLst>
          <pc:docMk/>
          <pc:sldMk cId="3060546151" sldId="1851"/>
        </pc:sldMkLst>
        <pc:spChg chg="mod">
          <ac:chgData name="Munz, Ashley" userId="30ddc907-075d-45ca-a9ef-986d493cb6f9" providerId="ADAL" clId="{1F57D439-D20F-4787-8CCF-A4F92DBA4E88}" dt="2023-10-09T16:09:49.752" v="3647" actId="1035"/>
          <ac:spMkLst>
            <pc:docMk/>
            <pc:sldMk cId="3060546151" sldId="1851"/>
            <ac:spMk id="5" creationId="{92356609-2B1A-4174-94EF-9E780CE355E1}"/>
          </ac:spMkLst>
        </pc:spChg>
        <pc:spChg chg="mod">
          <ac:chgData name="Munz, Ashley" userId="30ddc907-075d-45ca-a9ef-986d493cb6f9" providerId="ADAL" clId="{1F57D439-D20F-4787-8CCF-A4F92DBA4E88}" dt="2023-10-09T16:09:49.752" v="3647" actId="1035"/>
          <ac:spMkLst>
            <pc:docMk/>
            <pc:sldMk cId="3060546151" sldId="1851"/>
            <ac:spMk id="7" creationId="{45A028C0-7F01-45E1-9C5C-7DD418282D8B}"/>
          </ac:spMkLst>
        </pc:spChg>
      </pc:sldChg>
      <pc:sldChg chg="modSp add mod">
        <pc:chgData name="Munz, Ashley" userId="30ddc907-075d-45ca-a9ef-986d493cb6f9" providerId="ADAL" clId="{1F57D439-D20F-4787-8CCF-A4F92DBA4E88}" dt="2023-10-09T16:10:31.078" v="3659" actId="33524"/>
        <pc:sldMkLst>
          <pc:docMk/>
          <pc:sldMk cId="958989934" sldId="1852"/>
        </pc:sldMkLst>
        <pc:spChg chg="mod">
          <ac:chgData name="Munz, Ashley" userId="30ddc907-075d-45ca-a9ef-986d493cb6f9" providerId="ADAL" clId="{1F57D439-D20F-4787-8CCF-A4F92DBA4E88}" dt="2023-10-09T16:10:08.513" v="3649"/>
          <ac:spMkLst>
            <pc:docMk/>
            <pc:sldMk cId="958989934" sldId="1852"/>
            <ac:spMk id="5" creationId="{92356609-2B1A-4174-94EF-9E780CE355E1}"/>
          </ac:spMkLst>
        </pc:spChg>
        <pc:spChg chg="mod">
          <ac:chgData name="Munz, Ashley" userId="30ddc907-075d-45ca-a9ef-986d493cb6f9" providerId="ADAL" clId="{1F57D439-D20F-4787-8CCF-A4F92DBA4E88}" dt="2023-10-09T16:10:31.078" v="3659" actId="33524"/>
          <ac:spMkLst>
            <pc:docMk/>
            <pc:sldMk cId="958989934" sldId="1852"/>
            <ac:spMk id="7" creationId="{45A028C0-7F01-45E1-9C5C-7DD418282D8B}"/>
          </ac:spMkLst>
        </pc:spChg>
      </pc:sldChg>
      <pc:sldChg chg="modSp add mod">
        <pc:chgData name="Munz, Ashley" userId="30ddc907-075d-45ca-a9ef-986d493cb6f9" providerId="ADAL" clId="{1F57D439-D20F-4787-8CCF-A4F92DBA4E88}" dt="2023-10-09T16:11:45.081" v="3689"/>
        <pc:sldMkLst>
          <pc:docMk/>
          <pc:sldMk cId="3515157999" sldId="1853"/>
        </pc:sldMkLst>
        <pc:spChg chg="mod">
          <ac:chgData name="Munz, Ashley" userId="30ddc907-075d-45ca-a9ef-986d493cb6f9" providerId="ADAL" clId="{1F57D439-D20F-4787-8CCF-A4F92DBA4E88}" dt="2023-10-09T16:10:49.765" v="3661"/>
          <ac:spMkLst>
            <pc:docMk/>
            <pc:sldMk cId="3515157999" sldId="1853"/>
            <ac:spMk id="5" creationId="{92356609-2B1A-4174-94EF-9E780CE355E1}"/>
          </ac:spMkLst>
        </pc:spChg>
        <pc:spChg chg="mod">
          <ac:chgData name="Munz, Ashley" userId="30ddc907-075d-45ca-a9ef-986d493cb6f9" providerId="ADAL" clId="{1F57D439-D20F-4787-8CCF-A4F92DBA4E88}" dt="2023-10-09T16:11:45.081" v="3689"/>
          <ac:spMkLst>
            <pc:docMk/>
            <pc:sldMk cId="3515157999" sldId="1853"/>
            <ac:spMk id="7" creationId="{45A028C0-7F01-45E1-9C5C-7DD418282D8B}"/>
          </ac:spMkLst>
        </pc:spChg>
      </pc:sldChg>
      <pc:sldChg chg="modSp add mod">
        <pc:chgData name="Munz, Ashley" userId="30ddc907-075d-45ca-a9ef-986d493cb6f9" providerId="ADAL" clId="{1F57D439-D20F-4787-8CCF-A4F92DBA4E88}" dt="2023-10-09T16:12:38.874" v="3705"/>
        <pc:sldMkLst>
          <pc:docMk/>
          <pc:sldMk cId="1045725321" sldId="1854"/>
        </pc:sldMkLst>
        <pc:spChg chg="mod">
          <ac:chgData name="Munz, Ashley" userId="30ddc907-075d-45ca-a9ef-986d493cb6f9" providerId="ADAL" clId="{1F57D439-D20F-4787-8CCF-A4F92DBA4E88}" dt="2023-10-09T16:12:02.623" v="3691"/>
          <ac:spMkLst>
            <pc:docMk/>
            <pc:sldMk cId="1045725321" sldId="1854"/>
            <ac:spMk id="5" creationId="{92356609-2B1A-4174-94EF-9E780CE355E1}"/>
          </ac:spMkLst>
        </pc:spChg>
        <pc:spChg chg="mod">
          <ac:chgData name="Munz, Ashley" userId="30ddc907-075d-45ca-a9ef-986d493cb6f9" providerId="ADAL" clId="{1F57D439-D20F-4787-8CCF-A4F92DBA4E88}" dt="2023-10-09T16:12:38.874" v="3705"/>
          <ac:spMkLst>
            <pc:docMk/>
            <pc:sldMk cId="1045725321" sldId="1854"/>
            <ac:spMk id="7" creationId="{45A028C0-7F01-45E1-9C5C-7DD418282D8B}"/>
          </ac:spMkLst>
        </pc:spChg>
      </pc:sldChg>
      <pc:sldChg chg="addSp modSp add mod">
        <pc:chgData name="Munz, Ashley" userId="30ddc907-075d-45ca-a9ef-986d493cb6f9" providerId="ADAL" clId="{1F57D439-D20F-4787-8CCF-A4F92DBA4E88}" dt="2023-10-09T16:14:23.609" v="3743" actId="255"/>
        <pc:sldMkLst>
          <pc:docMk/>
          <pc:sldMk cId="4163880469" sldId="1855"/>
        </pc:sldMkLst>
        <pc:spChg chg="mod">
          <ac:chgData name="Munz, Ashley" userId="30ddc907-075d-45ca-a9ef-986d493cb6f9" providerId="ADAL" clId="{1F57D439-D20F-4787-8CCF-A4F92DBA4E88}" dt="2023-10-09T16:13:02.755" v="3707"/>
          <ac:spMkLst>
            <pc:docMk/>
            <pc:sldMk cId="4163880469" sldId="1855"/>
            <ac:spMk id="5" creationId="{92356609-2B1A-4174-94EF-9E780CE355E1}"/>
          </ac:spMkLst>
        </pc:spChg>
        <pc:spChg chg="mod">
          <ac:chgData name="Munz, Ashley" userId="30ddc907-075d-45ca-a9ef-986d493cb6f9" providerId="ADAL" clId="{1F57D439-D20F-4787-8CCF-A4F92DBA4E88}" dt="2023-10-09T16:14:23.609" v="3743" actId="255"/>
          <ac:spMkLst>
            <pc:docMk/>
            <pc:sldMk cId="4163880469" sldId="1855"/>
            <ac:spMk id="7" creationId="{45A028C0-7F01-45E1-9C5C-7DD418282D8B}"/>
          </ac:spMkLst>
        </pc:spChg>
        <pc:graphicFrameChg chg="add mod">
          <ac:chgData name="Munz, Ashley" userId="30ddc907-075d-45ca-a9ef-986d493cb6f9" providerId="ADAL" clId="{1F57D439-D20F-4787-8CCF-A4F92DBA4E88}" dt="2023-10-09T16:14:06.365" v="3737" actId="1076"/>
          <ac:graphicFrameMkLst>
            <pc:docMk/>
            <pc:sldMk cId="4163880469" sldId="1855"/>
            <ac:graphicFrameMk id="4" creationId="{8783DBDD-F589-8244-C1A7-97115E39FC5E}"/>
          </ac:graphicFrameMkLst>
        </pc:graphicFrameChg>
        <pc:graphicFrameChg chg="add mod">
          <ac:chgData name="Munz, Ashley" userId="30ddc907-075d-45ca-a9ef-986d493cb6f9" providerId="ADAL" clId="{1F57D439-D20F-4787-8CCF-A4F92DBA4E88}" dt="2023-10-09T16:14:06.365" v="3737" actId="1076"/>
          <ac:graphicFrameMkLst>
            <pc:docMk/>
            <pc:sldMk cId="4163880469" sldId="1855"/>
            <ac:graphicFrameMk id="6" creationId="{588250CA-2B21-F4F6-84B8-E8A157F6AE65}"/>
          </ac:graphicFrameMkLst>
        </pc:graphicFrameChg>
      </pc:sldChg>
      <pc:sldChg chg="modSp add mod ord">
        <pc:chgData name="Munz, Ashley" userId="30ddc907-075d-45ca-a9ef-986d493cb6f9" providerId="ADAL" clId="{1F57D439-D20F-4787-8CCF-A4F92DBA4E88}" dt="2023-10-09T16:16:24.739" v="3756"/>
        <pc:sldMkLst>
          <pc:docMk/>
          <pc:sldMk cId="1933348832" sldId="1856"/>
        </pc:sldMkLst>
        <pc:spChg chg="mod">
          <ac:chgData name="Munz, Ashley" userId="30ddc907-075d-45ca-a9ef-986d493cb6f9" providerId="ADAL" clId="{1F57D439-D20F-4787-8CCF-A4F92DBA4E88}" dt="2023-10-09T16:14:40.315" v="3747"/>
          <ac:spMkLst>
            <pc:docMk/>
            <pc:sldMk cId="1933348832" sldId="1856"/>
            <ac:spMk id="5" creationId="{92356609-2B1A-4174-94EF-9E780CE355E1}"/>
          </ac:spMkLst>
        </pc:spChg>
        <pc:spChg chg="mod">
          <ac:chgData name="Munz, Ashley" userId="30ddc907-075d-45ca-a9ef-986d493cb6f9" providerId="ADAL" clId="{1F57D439-D20F-4787-8CCF-A4F92DBA4E88}" dt="2023-10-09T16:16:24.739" v="3756"/>
          <ac:spMkLst>
            <pc:docMk/>
            <pc:sldMk cId="1933348832" sldId="1856"/>
            <ac:spMk id="7" creationId="{45A028C0-7F01-45E1-9C5C-7DD418282D8B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134215-CF10-429A-9677-DEC3D086731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1258B03-E941-4BE3-834A-D6D617E00EA0}">
      <dgm:prSet/>
      <dgm:spPr/>
      <dgm:t>
        <a:bodyPr/>
        <a:lstStyle/>
        <a:p>
          <a:r>
            <a:rPr lang="en-US" b="1" dirty="0"/>
            <a:t>Applicability  </a:t>
          </a:r>
          <a:endParaRPr lang="en-US" dirty="0"/>
        </a:p>
      </dgm:t>
    </dgm:pt>
    <dgm:pt modelId="{15C00712-5623-4A9E-864D-686FCF906334}" type="parTrans" cxnId="{3E1831C7-5813-4F24-9697-5CAB4040E0C7}">
      <dgm:prSet/>
      <dgm:spPr/>
      <dgm:t>
        <a:bodyPr/>
        <a:lstStyle/>
        <a:p>
          <a:endParaRPr lang="en-US"/>
        </a:p>
      </dgm:t>
    </dgm:pt>
    <dgm:pt modelId="{0DC1CE72-9D42-4DA3-A891-FAF72A2A1F6F}" type="sibTrans" cxnId="{3E1831C7-5813-4F24-9697-5CAB4040E0C7}">
      <dgm:prSet/>
      <dgm:spPr/>
      <dgm:t>
        <a:bodyPr/>
        <a:lstStyle/>
        <a:p>
          <a:endParaRPr lang="en-US"/>
        </a:p>
      </dgm:t>
    </dgm:pt>
    <dgm:pt modelId="{39835F1A-2AD4-43DE-AC93-A4CBBA3AB579}">
      <dgm:prSet custT="1"/>
      <dgm:spPr/>
      <dgm:t>
        <a:bodyPr/>
        <a:lstStyle/>
        <a:p>
          <a:r>
            <a:rPr lang="en-US" sz="1800" b="1" dirty="0"/>
            <a:t>Pros:</a:t>
          </a:r>
          <a:endParaRPr lang="en-US" sz="1800" dirty="0"/>
        </a:p>
      </dgm:t>
    </dgm:pt>
    <dgm:pt modelId="{C7942CCF-9364-4B8D-99EB-76C44E05628C}" type="parTrans" cxnId="{89F6E360-8477-4570-B2A2-BE22492FC147}">
      <dgm:prSet/>
      <dgm:spPr/>
      <dgm:t>
        <a:bodyPr/>
        <a:lstStyle/>
        <a:p>
          <a:endParaRPr lang="en-US"/>
        </a:p>
      </dgm:t>
    </dgm:pt>
    <dgm:pt modelId="{D9986D22-DEA8-4515-BFB1-592F7F886CAD}" type="sibTrans" cxnId="{89F6E360-8477-4570-B2A2-BE22492FC147}">
      <dgm:prSet/>
      <dgm:spPr/>
      <dgm:t>
        <a:bodyPr/>
        <a:lstStyle/>
        <a:p>
          <a:endParaRPr lang="en-US"/>
        </a:p>
      </dgm:t>
    </dgm:pt>
    <dgm:pt modelId="{3E24E503-A0DD-4A3F-AFE9-0399C77079B2}">
      <dgm:prSet custT="1"/>
      <dgm:spPr/>
      <dgm:t>
        <a:bodyPr/>
        <a:lstStyle/>
        <a:p>
          <a:r>
            <a:rPr lang="en-US" sz="1800" b="1" dirty="0"/>
            <a:t>Types of Trips are Common</a:t>
          </a:r>
          <a:endParaRPr lang="en-US" sz="1800" dirty="0"/>
        </a:p>
      </dgm:t>
    </dgm:pt>
    <dgm:pt modelId="{C4C22706-6562-4D99-8353-04BEE160F205}" type="parTrans" cxnId="{9F5E34F4-8A34-42E6-BD99-8B6ACF092924}">
      <dgm:prSet/>
      <dgm:spPr/>
      <dgm:t>
        <a:bodyPr/>
        <a:lstStyle/>
        <a:p>
          <a:endParaRPr lang="en-US"/>
        </a:p>
      </dgm:t>
    </dgm:pt>
    <dgm:pt modelId="{A9778C52-7B0D-4FEC-9F84-6C13DCBB4A3B}" type="sibTrans" cxnId="{9F5E34F4-8A34-42E6-BD99-8B6ACF092924}">
      <dgm:prSet/>
      <dgm:spPr/>
      <dgm:t>
        <a:bodyPr/>
        <a:lstStyle/>
        <a:p>
          <a:endParaRPr lang="en-US"/>
        </a:p>
      </dgm:t>
    </dgm:pt>
    <dgm:pt modelId="{B1AFB5B0-9B32-4136-9C91-4880702E9461}">
      <dgm:prSet custT="1"/>
      <dgm:spPr/>
      <dgm:t>
        <a:bodyPr/>
        <a:lstStyle/>
        <a:p>
          <a:r>
            <a:rPr lang="en-US" sz="1800" b="1" dirty="0"/>
            <a:t>To Beach / Eating / Shopping / Other </a:t>
          </a:r>
          <a:endParaRPr lang="en-US" sz="1800" dirty="0"/>
        </a:p>
      </dgm:t>
    </dgm:pt>
    <dgm:pt modelId="{1A5EECCD-473E-429A-B1B5-6ED902BB0E0C}" type="parTrans" cxnId="{2366E94D-2AC9-453B-89CA-8A47214C6AC0}">
      <dgm:prSet/>
      <dgm:spPr/>
      <dgm:t>
        <a:bodyPr/>
        <a:lstStyle/>
        <a:p>
          <a:endParaRPr lang="en-US"/>
        </a:p>
      </dgm:t>
    </dgm:pt>
    <dgm:pt modelId="{B262DDBA-0AC7-4A48-849A-0BBC5E8BA8C5}" type="sibTrans" cxnId="{2366E94D-2AC9-453B-89CA-8A47214C6AC0}">
      <dgm:prSet/>
      <dgm:spPr/>
      <dgm:t>
        <a:bodyPr/>
        <a:lstStyle/>
        <a:p>
          <a:endParaRPr lang="en-US"/>
        </a:p>
      </dgm:t>
    </dgm:pt>
    <dgm:pt modelId="{18B50392-6655-4D3B-92C4-88A11A071602}">
      <dgm:prSet custT="1"/>
      <dgm:spPr/>
      <dgm:t>
        <a:bodyPr/>
        <a:lstStyle/>
        <a:p>
          <a:r>
            <a:rPr lang="en-US" sz="1800" b="1" dirty="0"/>
            <a:t>Predominately Auto Trips</a:t>
          </a:r>
          <a:endParaRPr lang="en-US" sz="1800" dirty="0"/>
        </a:p>
      </dgm:t>
    </dgm:pt>
    <dgm:pt modelId="{23F06647-F100-4531-8281-52030D281EF9}" type="parTrans" cxnId="{BFBA2A75-D9DC-4492-B43F-A64556280655}">
      <dgm:prSet/>
      <dgm:spPr/>
      <dgm:t>
        <a:bodyPr/>
        <a:lstStyle/>
        <a:p>
          <a:endParaRPr lang="en-US"/>
        </a:p>
      </dgm:t>
    </dgm:pt>
    <dgm:pt modelId="{FBB385E7-7EBD-463B-824C-C3A328CE0E9E}" type="sibTrans" cxnId="{BFBA2A75-D9DC-4492-B43F-A64556280655}">
      <dgm:prSet/>
      <dgm:spPr/>
      <dgm:t>
        <a:bodyPr/>
        <a:lstStyle/>
        <a:p>
          <a:endParaRPr lang="en-US"/>
        </a:p>
      </dgm:t>
    </dgm:pt>
    <dgm:pt modelId="{3622E2A8-B1B3-4F0F-9363-84DA172BDB51}">
      <dgm:prSet custT="1"/>
      <dgm:spPr/>
      <dgm:t>
        <a:bodyPr/>
        <a:lstStyle/>
        <a:p>
          <a:r>
            <a:rPr lang="en-US" sz="1800" b="1" dirty="0"/>
            <a:t>Cons:</a:t>
          </a:r>
          <a:endParaRPr lang="en-US" sz="1800" dirty="0"/>
        </a:p>
      </dgm:t>
    </dgm:pt>
    <dgm:pt modelId="{0F20399A-1E33-4899-9F6A-27D4503C8DC4}" type="parTrans" cxnId="{C0DA4553-1A92-4ADD-A8A8-75DE6BFA68D5}">
      <dgm:prSet/>
      <dgm:spPr/>
      <dgm:t>
        <a:bodyPr/>
        <a:lstStyle/>
        <a:p>
          <a:endParaRPr lang="en-US"/>
        </a:p>
      </dgm:t>
    </dgm:pt>
    <dgm:pt modelId="{74849FEB-DC50-4B0E-B64D-44C5FF673B71}" type="sibTrans" cxnId="{C0DA4553-1A92-4ADD-A8A8-75DE6BFA68D5}">
      <dgm:prSet/>
      <dgm:spPr/>
      <dgm:t>
        <a:bodyPr/>
        <a:lstStyle/>
        <a:p>
          <a:endParaRPr lang="en-US"/>
        </a:p>
      </dgm:t>
    </dgm:pt>
    <dgm:pt modelId="{DE1F82AC-4FD2-4686-8E3F-B5108D9FABFA}">
      <dgm:prSet custT="1"/>
      <dgm:spPr/>
      <dgm:t>
        <a:bodyPr/>
        <a:lstStyle/>
        <a:p>
          <a:r>
            <a:rPr lang="en-US" sz="1800" b="1" dirty="0"/>
            <a:t>Higher Level of Non-Motorized trips</a:t>
          </a:r>
          <a:endParaRPr lang="en-US" sz="1800" dirty="0"/>
        </a:p>
      </dgm:t>
    </dgm:pt>
    <dgm:pt modelId="{AE853149-453A-41E3-B685-F136B6E4F403}" type="parTrans" cxnId="{7BCA33C8-3209-482C-AFB3-99AF5B50DF2D}">
      <dgm:prSet/>
      <dgm:spPr/>
      <dgm:t>
        <a:bodyPr/>
        <a:lstStyle/>
        <a:p>
          <a:endParaRPr lang="en-US"/>
        </a:p>
      </dgm:t>
    </dgm:pt>
    <dgm:pt modelId="{5814DED5-4170-4453-B804-4E9886F0446E}" type="sibTrans" cxnId="{7BCA33C8-3209-482C-AFB3-99AF5B50DF2D}">
      <dgm:prSet/>
      <dgm:spPr/>
      <dgm:t>
        <a:bodyPr/>
        <a:lstStyle/>
        <a:p>
          <a:endParaRPr lang="en-US"/>
        </a:p>
      </dgm:t>
    </dgm:pt>
    <dgm:pt modelId="{060DE69B-E601-4431-B615-82DC7EFB4393}">
      <dgm:prSet custT="1"/>
      <dgm:spPr/>
      <dgm:t>
        <a:bodyPr/>
        <a:lstStyle/>
        <a:p>
          <a:r>
            <a:rPr lang="en-US" sz="1800" b="1" dirty="0"/>
            <a:t>Different Activities (Casinos / Boardwalks)</a:t>
          </a:r>
          <a:endParaRPr lang="en-US" sz="1800" dirty="0"/>
        </a:p>
      </dgm:t>
    </dgm:pt>
    <dgm:pt modelId="{75247D54-0E11-479F-9908-12495C82FE6E}" type="parTrans" cxnId="{1FF1C23C-F040-4C5B-89DE-F3A82407969A}">
      <dgm:prSet/>
      <dgm:spPr/>
      <dgm:t>
        <a:bodyPr/>
        <a:lstStyle/>
        <a:p>
          <a:endParaRPr lang="en-US"/>
        </a:p>
      </dgm:t>
    </dgm:pt>
    <dgm:pt modelId="{B6A4990C-6C6D-483F-A6C4-FA478B8734BC}" type="sibTrans" cxnId="{1FF1C23C-F040-4C5B-89DE-F3A82407969A}">
      <dgm:prSet/>
      <dgm:spPr/>
      <dgm:t>
        <a:bodyPr/>
        <a:lstStyle/>
        <a:p>
          <a:endParaRPr lang="en-US"/>
        </a:p>
      </dgm:t>
    </dgm:pt>
    <dgm:pt modelId="{924A4216-072A-4FB9-84A7-E92DCA4FE83D}">
      <dgm:prSet custT="1"/>
      <dgm:spPr/>
      <dgm:t>
        <a:bodyPr/>
        <a:lstStyle/>
        <a:p>
          <a:r>
            <a:rPr lang="en-US" sz="1800" b="1" dirty="0"/>
            <a:t>Activities by Time-of-Day</a:t>
          </a:r>
          <a:endParaRPr lang="en-US" sz="1800" dirty="0"/>
        </a:p>
      </dgm:t>
    </dgm:pt>
    <dgm:pt modelId="{F5219C99-28DE-4B0C-B758-8532EB677B4E}" type="parTrans" cxnId="{E1E18F2D-A93A-447E-9E6E-40C7D4A0D7CB}">
      <dgm:prSet/>
      <dgm:spPr/>
      <dgm:t>
        <a:bodyPr/>
        <a:lstStyle/>
        <a:p>
          <a:endParaRPr lang="en-US"/>
        </a:p>
      </dgm:t>
    </dgm:pt>
    <dgm:pt modelId="{7B165913-CA4E-455C-AEF5-95F4AF59AEE0}" type="sibTrans" cxnId="{E1E18F2D-A93A-447E-9E6E-40C7D4A0D7CB}">
      <dgm:prSet/>
      <dgm:spPr/>
      <dgm:t>
        <a:bodyPr/>
        <a:lstStyle/>
        <a:p>
          <a:endParaRPr lang="en-US"/>
        </a:p>
      </dgm:t>
    </dgm:pt>
    <dgm:pt modelId="{62A84935-8337-4010-840C-50BCB6F0D6A7}">
      <dgm:prSet custT="1"/>
      <dgm:spPr/>
      <dgm:t>
        <a:bodyPr/>
        <a:lstStyle/>
        <a:p>
          <a:r>
            <a:rPr lang="en-US" sz="1800" b="1" dirty="0"/>
            <a:t>Trip Length Likely Different</a:t>
          </a:r>
        </a:p>
      </dgm:t>
    </dgm:pt>
    <dgm:pt modelId="{60668E96-7299-4DD7-9379-23DDED279C95}" type="parTrans" cxnId="{E983079C-2956-4B2B-B22C-279936838686}">
      <dgm:prSet/>
      <dgm:spPr/>
      <dgm:t>
        <a:bodyPr/>
        <a:lstStyle/>
        <a:p>
          <a:endParaRPr lang="en-US"/>
        </a:p>
      </dgm:t>
    </dgm:pt>
    <dgm:pt modelId="{CBBFA8A5-FD38-4DCE-83E2-914D7679032B}" type="sibTrans" cxnId="{E983079C-2956-4B2B-B22C-279936838686}">
      <dgm:prSet/>
      <dgm:spPr/>
      <dgm:t>
        <a:bodyPr/>
        <a:lstStyle/>
        <a:p>
          <a:endParaRPr lang="en-US"/>
        </a:p>
      </dgm:t>
    </dgm:pt>
    <dgm:pt modelId="{F7E4F69C-80DC-4B2C-A23D-22C9FB20A155}" type="pres">
      <dgm:prSet presAssocID="{0E134215-CF10-429A-9677-DEC3D0867313}" presName="linear" presStyleCnt="0">
        <dgm:presLayoutVars>
          <dgm:dir/>
          <dgm:animLvl val="lvl"/>
          <dgm:resizeHandles val="exact"/>
        </dgm:presLayoutVars>
      </dgm:prSet>
      <dgm:spPr/>
    </dgm:pt>
    <dgm:pt modelId="{DFA7DCE2-D011-44E1-81FE-8A7AA82E274E}" type="pres">
      <dgm:prSet presAssocID="{61258B03-E941-4BE3-834A-D6D617E00EA0}" presName="parentLin" presStyleCnt="0"/>
      <dgm:spPr/>
    </dgm:pt>
    <dgm:pt modelId="{48538976-1891-422C-AFAF-00DD22105AC8}" type="pres">
      <dgm:prSet presAssocID="{61258B03-E941-4BE3-834A-D6D617E00EA0}" presName="parentLeftMargin" presStyleLbl="node1" presStyleIdx="0" presStyleCnt="1"/>
      <dgm:spPr/>
    </dgm:pt>
    <dgm:pt modelId="{A1A93872-D040-4B25-B165-89A1DB1E5F78}" type="pres">
      <dgm:prSet presAssocID="{61258B03-E941-4BE3-834A-D6D617E00EA0}" presName="parentText" presStyleLbl="node1" presStyleIdx="0" presStyleCnt="1" custScaleY="40901" custLinFactNeighborX="6004" custLinFactNeighborY="-16594">
        <dgm:presLayoutVars>
          <dgm:chMax val="0"/>
          <dgm:bulletEnabled val="1"/>
        </dgm:presLayoutVars>
      </dgm:prSet>
      <dgm:spPr/>
    </dgm:pt>
    <dgm:pt modelId="{275CD619-3E7D-4C54-A9A1-B80E41C607F5}" type="pres">
      <dgm:prSet presAssocID="{61258B03-E941-4BE3-834A-D6D617E00EA0}" presName="negativeSpace" presStyleCnt="0"/>
      <dgm:spPr/>
    </dgm:pt>
    <dgm:pt modelId="{199A6F67-37AD-4ED7-9DC6-DF385B1F7472}" type="pres">
      <dgm:prSet presAssocID="{61258B03-E941-4BE3-834A-D6D617E00EA0}" presName="childText" presStyleLbl="conFgAcc1" presStyleIdx="0" presStyleCnt="1" custScaleY="87865">
        <dgm:presLayoutVars>
          <dgm:bulletEnabled val="1"/>
        </dgm:presLayoutVars>
      </dgm:prSet>
      <dgm:spPr/>
    </dgm:pt>
  </dgm:ptLst>
  <dgm:cxnLst>
    <dgm:cxn modelId="{CB803A1D-E2AF-45CF-A588-DD1C3296E045}" type="presOf" srcId="{DE1F82AC-4FD2-4686-8E3F-B5108D9FABFA}" destId="{199A6F67-37AD-4ED7-9DC6-DF385B1F7472}" srcOrd="0" destOrd="5" presId="urn:microsoft.com/office/officeart/2005/8/layout/list1"/>
    <dgm:cxn modelId="{E1E18F2D-A93A-447E-9E6E-40C7D4A0D7CB}" srcId="{3622E2A8-B1B3-4F0F-9363-84DA172BDB51}" destId="{924A4216-072A-4FB9-84A7-E92DCA4FE83D}" srcOrd="3" destOrd="0" parTransId="{F5219C99-28DE-4B0C-B758-8532EB677B4E}" sibTransId="{7B165913-CA4E-455C-AEF5-95F4AF59AEE0}"/>
    <dgm:cxn modelId="{1FF1C23C-F040-4C5B-89DE-F3A82407969A}" srcId="{3622E2A8-B1B3-4F0F-9363-84DA172BDB51}" destId="{060DE69B-E601-4431-B615-82DC7EFB4393}" srcOrd="1" destOrd="0" parTransId="{75247D54-0E11-479F-9908-12495C82FE6E}" sibTransId="{B6A4990C-6C6D-483F-A6C4-FA478B8734BC}"/>
    <dgm:cxn modelId="{89F6E360-8477-4570-B2A2-BE22492FC147}" srcId="{61258B03-E941-4BE3-834A-D6D617E00EA0}" destId="{39835F1A-2AD4-43DE-AC93-A4CBBA3AB579}" srcOrd="0" destOrd="0" parTransId="{C7942CCF-9364-4B8D-99EB-76C44E05628C}" sibTransId="{D9986D22-DEA8-4515-BFB1-592F7F886CAD}"/>
    <dgm:cxn modelId="{3A6DEB60-6682-4B83-958D-88CABA5C2BC8}" type="presOf" srcId="{61258B03-E941-4BE3-834A-D6D617E00EA0}" destId="{A1A93872-D040-4B25-B165-89A1DB1E5F78}" srcOrd="1" destOrd="0" presId="urn:microsoft.com/office/officeart/2005/8/layout/list1"/>
    <dgm:cxn modelId="{5FFDBF45-D1B4-4A05-9877-668A618832D4}" type="presOf" srcId="{924A4216-072A-4FB9-84A7-E92DCA4FE83D}" destId="{199A6F67-37AD-4ED7-9DC6-DF385B1F7472}" srcOrd="0" destOrd="8" presId="urn:microsoft.com/office/officeart/2005/8/layout/list1"/>
    <dgm:cxn modelId="{E93EC648-F982-4B0C-BCB3-106F233C43E0}" type="presOf" srcId="{060DE69B-E601-4431-B615-82DC7EFB4393}" destId="{199A6F67-37AD-4ED7-9DC6-DF385B1F7472}" srcOrd="0" destOrd="6" presId="urn:microsoft.com/office/officeart/2005/8/layout/list1"/>
    <dgm:cxn modelId="{2366E94D-2AC9-453B-89CA-8A47214C6AC0}" srcId="{39835F1A-2AD4-43DE-AC93-A4CBBA3AB579}" destId="{B1AFB5B0-9B32-4136-9C91-4880702E9461}" srcOrd="1" destOrd="0" parTransId="{1A5EECCD-473E-429A-B1B5-6ED902BB0E0C}" sibTransId="{B262DDBA-0AC7-4A48-849A-0BBC5E8BA8C5}"/>
    <dgm:cxn modelId="{C0DA4553-1A92-4ADD-A8A8-75DE6BFA68D5}" srcId="{61258B03-E941-4BE3-834A-D6D617E00EA0}" destId="{3622E2A8-B1B3-4F0F-9363-84DA172BDB51}" srcOrd="1" destOrd="0" parTransId="{0F20399A-1E33-4899-9F6A-27D4503C8DC4}" sibTransId="{74849FEB-DC50-4B0E-B64D-44C5FF673B71}"/>
    <dgm:cxn modelId="{BFBA2A75-D9DC-4492-B43F-A64556280655}" srcId="{39835F1A-2AD4-43DE-AC93-A4CBBA3AB579}" destId="{18B50392-6655-4D3B-92C4-88A11A071602}" srcOrd="2" destOrd="0" parTransId="{23F06647-F100-4531-8281-52030D281EF9}" sibTransId="{FBB385E7-7EBD-463B-824C-C3A328CE0E9E}"/>
    <dgm:cxn modelId="{C78C9587-6FA9-4C3B-BF72-AA19709BD7CB}" type="presOf" srcId="{39835F1A-2AD4-43DE-AC93-A4CBBA3AB579}" destId="{199A6F67-37AD-4ED7-9DC6-DF385B1F7472}" srcOrd="0" destOrd="0" presId="urn:microsoft.com/office/officeart/2005/8/layout/list1"/>
    <dgm:cxn modelId="{3FD7D29A-503E-42C3-A9D5-307B61CC1634}" type="presOf" srcId="{0E134215-CF10-429A-9677-DEC3D0867313}" destId="{F7E4F69C-80DC-4B2C-A23D-22C9FB20A155}" srcOrd="0" destOrd="0" presId="urn:microsoft.com/office/officeart/2005/8/layout/list1"/>
    <dgm:cxn modelId="{E983079C-2956-4B2B-B22C-279936838686}" srcId="{3622E2A8-B1B3-4F0F-9363-84DA172BDB51}" destId="{62A84935-8337-4010-840C-50BCB6F0D6A7}" srcOrd="2" destOrd="0" parTransId="{60668E96-7299-4DD7-9379-23DDED279C95}" sibTransId="{CBBFA8A5-FD38-4DCE-83E2-914D7679032B}"/>
    <dgm:cxn modelId="{A9F98BB9-66B6-42D0-B077-9C427AEE47E7}" type="presOf" srcId="{61258B03-E941-4BE3-834A-D6D617E00EA0}" destId="{48538976-1891-422C-AFAF-00DD22105AC8}" srcOrd="0" destOrd="0" presId="urn:microsoft.com/office/officeart/2005/8/layout/list1"/>
    <dgm:cxn modelId="{3E1831C7-5813-4F24-9697-5CAB4040E0C7}" srcId="{0E134215-CF10-429A-9677-DEC3D0867313}" destId="{61258B03-E941-4BE3-834A-D6D617E00EA0}" srcOrd="0" destOrd="0" parTransId="{15C00712-5623-4A9E-864D-686FCF906334}" sibTransId="{0DC1CE72-9D42-4DA3-A891-FAF72A2A1F6F}"/>
    <dgm:cxn modelId="{7BCA33C8-3209-482C-AFB3-99AF5B50DF2D}" srcId="{3622E2A8-B1B3-4F0F-9363-84DA172BDB51}" destId="{DE1F82AC-4FD2-4686-8E3F-B5108D9FABFA}" srcOrd="0" destOrd="0" parTransId="{AE853149-453A-41E3-B685-F136B6E4F403}" sibTransId="{5814DED5-4170-4453-B804-4E9886F0446E}"/>
    <dgm:cxn modelId="{BE2119E0-AD3C-459C-A83F-683D2A72E5C5}" type="presOf" srcId="{B1AFB5B0-9B32-4136-9C91-4880702E9461}" destId="{199A6F67-37AD-4ED7-9DC6-DF385B1F7472}" srcOrd="0" destOrd="2" presId="urn:microsoft.com/office/officeart/2005/8/layout/list1"/>
    <dgm:cxn modelId="{03E31BE7-A02E-4870-A2B0-FF311F74F5F7}" type="presOf" srcId="{3E24E503-A0DD-4A3F-AFE9-0399C77079B2}" destId="{199A6F67-37AD-4ED7-9DC6-DF385B1F7472}" srcOrd="0" destOrd="1" presId="urn:microsoft.com/office/officeart/2005/8/layout/list1"/>
    <dgm:cxn modelId="{B0266BE9-D5E3-4A7F-99E6-1D54CCD7661F}" type="presOf" srcId="{18B50392-6655-4D3B-92C4-88A11A071602}" destId="{199A6F67-37AD-4ED7-9DC6-DF385B1F7472}" srcOrd="0" destOrd="3" presId="urn:microsoft.com/office/officeart/2005/8/layout/list1"/>
    <dgm:cxn modelId="{A2BA26ED-81DD-4EBE-BD01-617F69D0D29D}" type="presOf" srcId="{3622E2A8-B1B3-4F0F-9363-84DA172BDB51}" destId="{199A6F67-37AD-4ED7-9DC6-DF385B1F7472}" srcOrd="0" destOrd="4" presId="urn:microsoft.com/office/officeart/2005/8/layout/list1"/>
    <dgm:cxn modelId="{9F5E34F4-8A34-42E6-BD99-8B6ACF092924}" srcId="{39835F1A-2AD4-43DE-AC93-A4CBBA3AB579}" destId="{3E24E503-A0DD-4A3F-AFE9-0399C77079B2}" srcOrd="0" destOrd="0" parTransId="{C4C22706-6562-4D99-8353-04BEE160F205}" sibTransId="{A9778C52-7B0D-4FEC-9F84-6C13DCBB4A3B}"/>
    <dgm:cxn modelId="{1B19C7FC-63CA-46DB-A49D-5BDCDD7DFA6B}" type="presOf" srcId="{62A84935-8337-4010-840C-50BCB6F0D6A7}" destId="{199A6F67-37AD-4ED7-9DC6-DF385B1F7472}" srcOrd="0" destOrd="7" presId="urn:microsoft.com/office/officeart/2005/8/layout/list1"/>
    <dgm:cxn modelId="{0CFC6E13-2B80-4B16-88C3-B3E1EF53E173}" type="presParOf" srcId="{F7E4F69C-80DC-4B2C-A23D-22C9FB20A155}" destId="{DFA7DCE2-D011-44E1-81FE-8A7AA82E274E}" srcOrd="0" destOrd="0" presId="urn:microsoft.com/office/officeart/2005/8/layout/list1"/>
    <dgm:cxn modelId="{9E1481CE-E5FA-4998-A0D9-7B81DB93882E}" type="presParOf" srcId="{DFA7DCE2-D011-44E1-81FE-8A7AA82E274E}" destId="{48538976-1891-422C-AFAF-00DD22105AC8}" srcOrd="0" destOrd="0" presId="urn:microsoft.com/office/officeart/2005/8/layout/list1"/>
    <dgm:cxn modelId="{CFAEEE0B-5F76-470C-8238-234B9C0C75E9}" type="presParOf" srcId="{DFA7DCE2-D011-44E1-81FE-8A7AA82E274E}" destId="{A1A93872-D040-4B25-B165-89A1DB1E5F78}" srcOrd="1" destOrd="0" presId="urn:microsoft.com/office/officeart/2005/8/layout/list1"/>
    <dgm:cxn modelId="{EE072D70-730F-454D-9921-1557E1DC8091}" type="presParOf" srcId="{F7E4F69C-80DC-4B2C-A23D-22C9FB20A155}" destId="{275CD619-3E7D-4C54-A9A1-B80E41C607F5}" srcOrd="1" destOrd="0" presId="urn:microsoft.com/office/officeart/2005/8/layout/list1"/>
    <dgm:cxn modelId="{E9C6564D-803E-4B4F-8656-64F254ADA40E}" type="presParOf" srcId="{F7E4F69C-80DC-4B2C-A23D-22C9FB20A155}" destId="{199A6F67-37AD-4ED7-9DC6-DF385B1F7472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9A6F67-37AD-4ED7-9DC6-DF385B1F7472}">
      <dsp:nvSpPr>
        <dsp:cNvPr id="0" name=""/>
        <dsp:cNvSpPr/>
      </dsp:nvSpPr>
      <dsp:spPr>
        <a:xfrm>
          <a:off x="0" y="233700"/>
          <a:ext cx="8702511" cy="345414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5412" tIns="874776" rIns="67541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Pros:</a:t>
          </a:r>
          <a:endParaRPr lang="en-US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Types of Trips are Common</a:t>
          </a:r>
          <a:endParaRPr lang="en-US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To Beach / Eating / Shopping / Other </a:t>
          </a:r>
          <a:endParaRPr lang="en-US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Predominately Auto Trips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Cons:</a:t>
          </a:r>
          <a:endParaRPr lang="en-US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Higher Level of Non-Motorized trips</a:t>
          </a:r>
          <a:endParaRPr lang="en-US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Different Activities (Casinos / Boardwalks)</a:t>
          </a:r>
          <a:endParaRPr lang="en-US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Trip Length Likely Different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Activities by Time-of-Day</a:t>
          </a:r>
          <a:endParaRPr lang="en-US" sz="1800" kern="1200" dirty="0"/>
        </a:p>
      </dsp:txBody>
      <dsp:txXfrm>
        <a:off x="0" y="233700"/>
        <a:ext cx="8702511" cy="3454148"/>
      </dsp:txXfrm>
    </dsp:sp>
    <dsp:sp modelId="{A1A93872-D040-4B25-B165-89A1DB1E5F78}">
      <dsp:nvSpPr>
        <dsp:cNvPr id="0" name=""/>
        <dsp:cNvSpPr/>
      </dsp:nvSpPr>
      <dsp:spPr>
        <a:xfrm>
          <a:off x="461250" y="92099"/>
          <a:ext cx="6091757" cy="7727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254" tIns="0" rIns="230254" bIns="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kern="1200" dirty="0"/>
            <a:t>Applicability  </a:t>
          </a:r>
          <a:endParaRPr lang="en-US" sz="4200" kern="1200" dirty="0"/>
        </a:p>
      </dsp:txBody>
      <dsp:txXfrm>
        <a:off x="498972" y="129821"/>
        <a:ext cx="6016313" cy="6972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51621-690C-4A3F-89DF-A63F9F011564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FFA5A-5B3A-4636-8971-523440418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4362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7A200-BCBE-4E38-8F30-4AEB6F9D0565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75C21F-68E8-4A22-BBF5-9CD63F183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38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01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gif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5C28086-ABFC-40E4-B6FB-CEBE58CE53CA}"/>
              </a:ext>
            </a:extLst>
          </p:cNvPr>
          <p:cNvSpPr txBox="1">
            <a:spLocks/>
          </p:cNvSpPr>
          <p:nvPr userDrawn="1"/>
        </p:nvSpPr>
        <p:spPr>
          <a:xfrm>
            <a:off x="152403" y="6400800"/>
            <a:ext cx="304798" cy="30480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6858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8CBEDC-41B7-42D5-9B71-14CBC1D618C0}" type="slidenum">
              <a:rPr lang="en-US" sz="900" b="1" smtClean="0">
                <a:solidFill>
                  <a:srgbClr val="222222"/>
                </a:solidFill>
              </a:rPr>
              <a:pPr algn="ctr"/>
              <a:t>‹#›</a:t>
            </a:fld>
            <a:endParaRPr lang="en-US" sz="900" b="1" dirty="0">
              <a:solidFill>
                <a:srgbClr val="222222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73A506-3311-4C5E-8CCA-0B4897099A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00352-836A-4D07-8EAC-EC98137D28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814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t A Glanc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4819F9F-529B-4688-96BD-B28728F58A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1" y="0"/>
            <a:ext cx="11582399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0DD7165C-64AE-49F1-BBB7-91279DC8F66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48725" y="0"/>
            <a:ext cx="2581275" cy="6858000"/>
          </a:xfrm>
          <a:solidFill>
            <a:schemeClr val="bg1"/>
          </a:solidFill>
        </p:spPr>
        <p:txBody>
          <a:bodyPr lIns="182880" tIns="91440" rIns="91440" bIns="91440" anchor="ctr"/>
          <a:lstStyle>
            <a:lvl1pPr>
              <a:lnSpc>
                <a:spcPct val="150000"/>
              </a:lnSpc>
              <a:spcBef>
                <a:spcPts val="0"/>
              </a:spcBef>
              <a:defRPr sz="32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  <a:p>
            <a:pPr lvl="0"/>
            <a:r>
              <a:rPr lang="en-US" dirty="0"/>
              <a:t>02</a:t>
            </a:r>
          </a:p>
          <a:p>
            <a:pPr lvl="0"/>
            <a:r>
              <a:rPr lang="en-US" dirty="0"/>
              <a:t>03</a:t>
            </a:r>
          </a:p>
          <a:p>
            <a:pPr lvl="0"/>
            <a:r>
              <a:rPr lang="en-US" dirty="0"/>
              <a:t>04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0C63EB-14F8-4C7F-B366-7652B02B4CA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2B1008-F862-49B2-A023-0624330D7720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871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t A Glanc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1283C145-F66F-43A3-8BC0-5DC8B711AC1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9600" y="0"/>
            <a:ext cx="8086725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55241A35-7BE1-46DC-B173-FA928A6C20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53525" y="2819391"/>
            <a:ext cx="2581275" cy="6572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6E76E35B-45D4-4740-BC9A-A507ABC08A0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153525" y="3616316"/>
            <a:ext cx="2581275" cy="1031893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B6CD1C4-38E7-4B97-A027-97E0DD5CB27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53525" y="4876782"/>
            <a:ext cx="2581275" cy="6572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5B92C89F-6BA2-4F4E-B767-F2E9ACAAB9F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153525" y="5673707"/>
            <a:ext cx="2581275" cy="1031893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A1E03138-F0A8-47AD-AA18-923636430F4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53525" y="762000"/>
            <a:ext cx="2581275" cy="6572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343E449B-D6ED-49BF-BAED-E6DF822E20D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153525" y="1558925"/>
            <a:ext cx="2581275" cy="1031893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21D42C-ADE4-4F80-8638-02BB8583AAA6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5E4355-00E3-4D69-A536-99214F1D591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341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actoid - 1"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7799139-4D90-4D40-9D43-237DFBA917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8401" y="457221"/>
            <a:ext cx="4876800" cy="5943579"/>
          </a:xfrm>
        </p:spPr>
        <p:txBody>
          <a:bodyPr lIns="0" tIns="0" rIns="0" bIns="0" anchor="ctr"/>
          <a:lstStyle>
            <a:lvl1pPr>
              <a:spcBef>
                <a:spcPts val="0"/>
              </a:spcBef>
              <a:defRPr sz="2400" b="0">
                <a:solidFill>
                  <a:srgbClr val="222222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C7BEB31-FAAD-4621-A6ED-578C41B8FC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457200"/>
            <a:ext cx="4876800" cy="5943579"/>
          </a:xfrm>
        </p:spPr>
        <p:txBody>
          <a:bodyPr lIns="0" tIns="0" rIns="0" bIns="0" anchor="ctr"/>
          <a:lstStyle>
            <a:lvl1pPr algn="r">
              <a:spcBef>
                <a:spcPts val="0"/>
              </a:spcBef>
              <a:defRPr sz="8800" b="1">
                <a:solidFill>
                  <a:srgbClr val="ED7000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CC1420-B87B-4890-8F51-7F7EFE04AFC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0C4A1E-B8BC-4E53-BDA5-F90CFE13898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928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7799139-4D90-4D40-9D43-237DFBA917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1066800"/>
            <a:ext cx="10668000" cy="6096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5562EC-2232-4819-8DD7-E4FFD4016C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2085975"/>
            <a:ext cx="10668000" cy="4314825"/>
          </a:xfrm>
        </p:spPr>
        <p:txBody>
          <a:bodyPr lIns="0" tIns="0" rIns="0" bIns="0" numCol="2" spcCol="457200"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7E9C9-0696-4232-90E4-E258852AA68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69DE3-885B-4988-A4AE-0810047E6D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18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7799139-4D90-4D40-9D43-237DFBA917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1066799"/>
            <a:ext cx="4876797" cy="11144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5562EC-2232-4819-8DD7-E4FFD4016C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2390775"/>
            <a:ext cx="4876797" cy="4010025"/>
          </a:xfrm>
        </p:spPr>
        <p:txBody>
          <a:bodyPr lIns="0" tIns="0" rIns="0" bIns="0" numCol="1"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9EFA38E-68F0-4EE2-B90E-F183913FB5A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86625" y="0"/>
            <a:ext cx="490537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F0C7E70C-34E8-4CCB-90B0-4C486510309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B57F80B-1BEA-4D24-8BD8-BFB0D7BBA9C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568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7799139-4D90-4D40-9D43-237DFBA917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8403" y="1066799"/>
            <a:ext cx="4876797" cy="11144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5562EC-2232-4819-8DD7-E4FFD4016C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8403" y="2390775"/>
            <a:ext cx="4876797" cy="4010025"/>
          </a:xfrm>
        </p:spPr>
        <p:txBody>
          <a:bodyPr lIns="0" tIns="0" rIns="0" bIns="0" numCol="1"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9EFA38E-68F0-4EE2-B90E-F183913FB5A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2000" y="0"/>
            <a:ext cx="48768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F0C7E70C-34E8-4CCB-90B0-4C486510309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B57F80B-1BEA-4D24-8BD8-BFB0D7BBA9C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26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7799139-4D90-4D40-9D43-237DFBA917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457221"/>
            <a:ext cx="10668000" cy="5943579"/>
          </a:xfrm>
        </p:spPr>
        <p:txBody>
          <a:bodyPr lIns="0" tIns="0" rIns="0" bIns="0" anchor="ctr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7BED21-509C-49DB-8094-AA9A68DBA08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A187BA-575A-42C6-9A3E-12CDFAD5D6A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47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ap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07BC85-BCA8-48A9-9C61-F757CC89CF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2" y="1066799"/>
            <a:ext cx="2400298" cy="11144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solidFill>
                  <a:srgbClr val="22222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598931F-1778-40A5-943E-89FED8E3C8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2" y="2390775"/>
            <a:ext cx="2400298" cy="4010025"/>
          </a:xfrm>
        </p:spPr>
        <p:txBody>
          <a:bodyPr lIns="0" tIns="0" rIns="0" bIns="0" numCol="1"/>
          <a:lstStyle>
            <a:lvl1pPr marL="0" indent="0">
              <a:buFont typeface="Arial" panose="020B0604020202020204" pitchFamily="34" charset="0"/>
              <a:buNone/>
              <a:defRPr>
                <a:solidFill>
                  <a:srgbClr val="22222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408007-1B7B-4AF5-AF91-0A66D3A3AC4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86F04-40D2-4812-BE8C-5F87CDD7169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3174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Org Char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FBCC8A-4032-4BAD-AFAD-2EDE69174D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12E4F1-40FA-46C4-8CF8-E3993AE589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068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har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94954C96-CD26-45E1-AB51-FA362BC4E7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1066800"/>
            <a:ext cx="10668000" cy="6096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A93DC6EC-5433-428C-90B8-DCD481920761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1066800" y="1914525"/>
            <a:ext cx="10668000" cy="4486275"/>
          </a:xfrm>
        </p:spPr>
        <p:txBody>
          <a:bodyPr lIns="0" tIns="0" rIns="0" bIns="0"/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930C37-424F-4801-BCCB-AACA8C985C8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85D95-6EF2-4D31-BF7E-60A5D7A2DC2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59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0AA10C-2C1D-4B6A-8EAD-4749F012CF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" y="0"/>
            <a:ext cx="11582400" cy="45942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F70C79-637F-4760-ACDB-43C1899E09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4733925"/>
            <a:ext cx="10668000" cy="1381125"/>
          </a:xfrm>
        </p:spPr>
        <p:txBody>
          <a:bodyPr lIns="0" tIns="0" rIns="0" bIns="0"/>
          <a:lstStyle>
            <a:lvl1pPr>
              <a:lnSpc>
                <a:spcPts val="5000"/>
              </a:lnSpc>
              <a:spcBef>
                <a:spcPts val="0"/>
              </a:spcBef>
              <a:defRPr sz="48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FD89A1D-CE28-4061-8F9C-97943D1C42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6800" y="6210300"/>
            <a:ext cx="10668000" cy="190500"/>
          </a:xfrm>
        </p:spPr>
        <p:txBody>
          <a:bodyPr lIns="0" tIns="0" rIns="0" bIns="0"/>
          <a:lstStyle>
            <a:lvl1pPr>
              <a:defRPr sz="1400" i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63E17E-9D9B-400D-AEA7-385A8D314F0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A42F083-DAFC-45B5-B5F3-A99367970BA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8456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chedul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07BC85-BCA8-48A9-9C61-F757CC89CF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1" y="1066799"/>
            <a:ext cx="3476621" cy="11144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000" b="1">
                <a:solidFill>
                  <a:srgbClr val="22222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Schedule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598931F-1778-40A5-943E-89FED8E3C8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1" y="2390775"/>
            <a:ext cx="3476621" cy="4010025"/>
          </a:xfrm>
        </p:spPr>
        <p:txBody>
          <a:bodyPr lIns="0" tIns="0" rIns="0" bIns="0" numCol="1"/>
          <a:lstStyle>
            <a:lvl1pPr marL="0" indent="0">
              <a:buFont typeface="Arial" panose="020B0604020202020204" pitchFamily="34" charset="0"/>
              <a:buNone/>
              <a:defRPr>
                <a:solidFill>
                  <a:srgbClr val="22222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65FA32-F0CA-497C-8E6E-ACABDE5778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882203-55C3-463F-8DDB-4AF4C6668DD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45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chedul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5C28086-ABFC-40E4-B6FB-CEBE58CE53CA}"/>
              </a:ext>
            </a:extLst>
          </p:cNvPr>
          <p:cNvSpPr txBox="1">
            <a:spLocks/>
          </p:cNvSpPr>
          <p:nvPr userDrawn="1"/>
        </p:nvSpPr>
        <p:spPr>
          <a:xfrm>
            <a:off x="152403" y="6400800"/>
            <a:ext cx="304798" cy="30480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6858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8CBEDC-41B7-42D5-9B71-14CBC1D618C0}" type="slidenum">
              <a:rPr lang="en-US" sz="900" b="1" smtClean="0">
                <a:solidFill>
                  <a:srgbClr val="222222"/>
                </a:solidFill>
              </a:rPr>
              <a:pPr algn="ctr"/>
              <a:t>‹#›</a:t>
            </a:fld>
            <a:endParaRPr lang="en-US" sz="900" b="1" dirty="0">
              <a:solidFill>
                <a:srgbClr val="222222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4CC1D7-1956-49A5-8F97-54897A5F892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92DBF7-A746-4B96-846B-DEB58020049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5BB9557-7C4A-4C81-A950-E387D089F0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Schedule</a:t>
            </a:r>
          </a:p>
        </p:txBody>
      </p:sp>
    </p:spTree>
    <p:extLst>
      <p:ext uri="{BB962C8B-B14F-4D97-AF65-F5344CB8AC3E}">
        <p14:creationId xmlns:p14="http://schemas.microsoft.com/office/powerpoint/2010/main" val="6396157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B019D7B-3971-4656-811A-FF9CC56988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" y="0"/>
            <a:ext cx="11582400" cy="6858000"/>
          </a:xfrm>
          <a:solidFill>
            <a:srgbClr val="222222">
              <a:alpha val="35000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86EBB9F-C46E-4C91-B7D2-69D01F9A0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CC0CC8-190B-42B9-8C91-C739CB8C4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7576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rojec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07BC85-BCA8-48A9-9C61-F757CC89CF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762000"/>
            <a:ext cx="2090203" cy="1628775"/>
          </a:xfrm>
        </p:spPr>
        <p:txBody>
          <a:bodyPr lIns="155448" tIns="274320" rIns="182880" bIns="182880"/>
          <a:lstStyle>
            <a:lvl1pPr>
              <a:spcBef>
                <a:spcPts val="0"/>
              </a:spcBef>
              <a:defRPr sz="2000" b="1">
                <a:solidFill>
                  <a:srgbClr val="222222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Project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B24AE9-E60C-4073-A842-C5D0C59EDC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2390776"/>
            <a:ext cx="2090737" cy="3837908"/>
          </a:xfrm>
        </p:spPr>
        <p:txBody>
          <a:bodyPr lIns="155448" tIns="182880" rIns="182880" bIns="182880"/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AC800FF-EC2A-43CB-ADBE-983ACDAFF8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04156" y="0"/>
            <a:ext cx="9487844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21B87B-E455-4A22-81E9-B581A99A95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37" t="16737" r="16737" b="16737"/>
          <a:stretch/>
        </p:blipFill>
        <p:spPr>
          <a:xfrm>
            <a:off x="711386" y="6219824"/>
            <a:ext cx="277350" cy="276888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FBA5236-014C-411A-BD40-968CBA9A866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E733631-85D7-459E-AD58-A7D18F4455C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62D28AA-A2B6-47A8-B3E7-63D1CF7C53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" y="6228683"/>
            <a:ext cx="1633001" cy="276889"/>
          </a:xfrm>
        </p:spPr>
        <p:txBody>
          <a:bodyPr lIns="0" tIns="0" rIns="0" bIns="0" anchor="ctr"/>
          <a:lstStyle>
            <a:lvl1pPr>
              <a:spcBef>
                <a:spcPts val="0"/>
              </a:spcBef>
              <a:defRPr sz="9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City, State</a:t>
            </a:r>
          </a:p>
        </p:txBody>
      </p:sp>
    </p:spTree>
    <p:extLst>
      <p:ext uri="{BB962C8B-B14F-4D97-AF65-F5344CB8AC3E}">
        <p14:creationId xmlns:p14="http://schemas.microsoft.com/office/powerpoint/2010/main" val="2009326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rojec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07BC85-BCA8-48A9-9C61-F757CC89CF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762000"/>
            <a:ext cx="2090203" cy="1628775"/>
          </a:xfrm>
        </p:spPr>
        <p:txBody>
          <a:bodyPr lIns="155448" tIns="274320" rIns="182880" bIns="182880"/>
          <a:lstStyle>
            <a:lvl1pPr>
              <a:spcBef>
                <a:spcPts val="0"/>
              </a:spcBef>
              <a:defRPr sz="2000" b="1">
                <a:solidFill>
                  <a:srgbClr val="222222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Project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B24AE9-E60C-4073-A842-C5D0C59EDC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2390775"/>
            <a:ext cx="2090737" cy="3829049"/>
          </a:xfrm>
        </p:spPr>
        <p:txBody>
          <a:bodyPr lIns="155448" tIns="182880" rIns="182880" bIns="182880"/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AC800FF-EC2A-43CB-ADBE-983ACDAFF8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56556" y="152400"/>
            <a:ext cx="9183044" cy="6553200"/>
          </a:xfrm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21B87B-E455-4A22-81E9-B581A99A95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37" t="16737" r="16737" b="16737"/>
          <a:stretch/>
        </p:blipFill>
        <p:spPr>
          <a:xfrm>
            <a:off x="711386" y="6219824"/>
            <a:ext cx="277350" cy="27688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E4C6CD-4B38-4C1A-9FE9-CB79D33670B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3F413-C314-4E96-9A7B-9A53774E843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829172F-6058-4032-8010-744C59CCDC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" y="6228683"/>
            <a:ext cx="1633001" cy="276889"/>
          </a:xfrm>
        </p:spPr>
        <p:txBody>
          <a:bodyPr lIns="0" tIns="0" rIns="0" bIns="0" anchor="ctr"/>
          <a:lstStyle>
            <a:lvl1pPr>
              <a:spcBef>
                <a:spcPts val="0"/>
              </a:spcBef>
              <a:defRPr sz="9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City, State</a:t>
            </a:r>
          </a:p>
        </p:txBody>
      </p:sp>
    </p:spTree>
    <p:extLst>
      <p:ext uri="{BB962C8B-B14F-4D97-AF65-F5344CB8AC3E}">
        <p14:creationId xmlns:p14="http://schemas.microsoft.com/office/powerpoint/2010/main" val="755775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rojec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AC800FF-EC2A-43CB-ADBE-983ACDAFF8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2000" y="152400"/>
            <a:ext cx="11277600" cy="655320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21B87B-E455-4A22-81E9-B581A99A95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37" t="16737" r="16737" b="16737"/>
          <a:stretch/>
        </p:blipFill>
        <p:spPr>
          <a:xfrm>
            <a:off x="1013635" y="6219824"/>
            <a:ext cx="277350" cy="276888"/>
          </a:xfrm>
          <a:prstGeom prst="rect">
            <a:avLst/>
          </a:prstGeom>
        </p:spPr>
      </p:pic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EA42A57E-1AB1-497D-AF9A-D8CBC6AA5CB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249C80C0-5A5A-4061-87AD-B05DECE2B52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6B639D4-AA8D-4AF4-9A1D-E146974AF6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3873" y="6228683"/>
            <a:ext cx="1803130" cy="276889"/>
          </a:xfrm>
        </p:spPr>
        <p:txBody>
          <a:bodyPr lIns="0" tIns="0" rIns="0" bIns="0" anchor="ctr"/>
          <a:lstStyle>
            <a:lvl1pPr>
              <a:spcBef>
                <a:spcPts val="0"/>
              </a:spcBef>
              <a:defRPr sz="9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City, State</a:t>
            </a:r>
          </a:p>
        </p:txBody>
      </p:sp>
    </p:spTree>
    <p:extLst>
      <p:ext uri="{BB962C8B-B14F-4D97-AF65-F5344CB8AC3E}">
        <p14:creationId xmlns:p14="http://schemas.microsoft.com/office/powerpoint/2010/main" val="38161960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roject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07BC85-BCA8-48A9-9C61-F757CC89CF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1" y="5711289"/>
            <a:ext cx="1989470" cy="689511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2000" b="1">
                <a:solidFill>
                  <a:srgbClr val="222222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Project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B24AE9-E60C-4073-A842-C5D0C59EDC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48018" y="5711289"/>
            <a:ext cx="6229351" cy="689511"/>
          </a:xfrm>
        </p:spPr>
        <p:txBody>
          <a:bodyPr lIns="0" tIns="0" rIns="0" bIns="0"/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AC800FF-EC2A-43CB-ADBE-983ACDAFF8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66800" y="1447800"/>
            <a:ext cx="5295894" cy="3810672"/>
          </a:xfrm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21B87B-E455-4A22-81E9-B581A99A95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37" t="16737" r="16737" b="16737"/>
          <a:stretch/>
        </p:blipFill>
        <p:spPr>
          <a:xfrm>
            <a:off x="10050648" y="5685098"/>
            <a:ext cx="277350" cy="27688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E4C6CD-4B38-4C1A-9FE9-CB79D33670B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3F413-C314-4E96-9A7B-9A53774E843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1AC6DDB4-DE9C-4C7C-9E33-6AB51506701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743705" y="1447800"/>
            <a:ext cx="5295894" cy="3810672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4D3962FA-5882-4465-AACA-2FFA3A5C6556}"/>
              </a:ext>
            </a:extLst>
          </p:cNvPr>
          <p:cNvSpPr txBox="1">
            <a:spLocks/>
          </p:cNvSpPr>
          <p:nvPr userDrawn="1"/>
        </p:nvSpPr>
        <p:spPr>
          <a:xfrm>
            <a:off x="1066800" y="1228726"/>
            <a:ext cx="2371725" cy="12779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6858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GB" sz="1000" b="1" spc="100" dirty="0">
                <a:solidFill>
                  <a:prstClr val="black"/>
                </a:solidFill>
              </a:rPr>
              <a:t>BEFORE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08996BA1-B385-4C35-8D68-87EA524BC3A8}"/>
              </a:ext>
            </a:extLst>
          </p:cNvPr>
          <p:cNvSpPr txBox="1">
            <a:spLocks/>
          </p:cNvSpPr>
          <p:nvPr userDrawn="1"/>
        </p:nvSpPr>
        <p:spPr>
          <a:xfrm>
            <a:off x="6743699" y="1228726"/>
            <a:ext cx="2371725" cy="12779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6858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GB" sz="1000" b="1" spc="100" dirty="0">
                <a:solidFill>
                  <a:prstClr val="black"/>
                </a:solidFill>
              </a:rPr>
              <a:t>AFTER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DC03178-D258-4911-A36F-D99DBA5D17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349264" y="5693566"/>
            <a:ext cx="1690335" cy="276889"/>
          </a:xfrm>
        </p:spPr>
        <p:txBody>
          <a:bodyPr lIns="0" tIns="0" rIns="0" bIns="0" anchor="ctr"/>
          <a:lstStyle>
            <a:lvl1pPr>
              <a:spcBef>
                <a:spcPts val="0"/>
              </a:spcBef>
              <a:defRPr sz="9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City, State</a:t>
            </a:r>
          </a:p>
        </p:txBody>
      </p:sp>
    </p:spTree>
    <p:extLst>
      <p:ext uri="{BB962C8B-B14F-4D97-AF65-F5344CB8AC3E}">
        <p14:creationId xmlns:p14="http://schemas.microsoft.com/office/powerpoint/2010/main" val="24192776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roject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07BC85-BCA8-48A9-9C61-F757CC89CF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1066800"/>
            <a:ext cx="2090203" cy="101917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2000" b="1">
                <a:solidFill>
                  <a:srgbClr val="222222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Project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B24AE9-E60C-4073-A842-C5D0C59EDC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2243470"/>
            <a:ext cx="2090737" cy="3859618"/>
          </a:xfrm>
        </p:spPr>
        <p:txBody>
          <a:bodyPr lIns="0" tIns="0" rIns="0" bIns="0"/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AC800FF-EC2A-43CB-ADBE-983ACDAFF8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95446" y="1066800"/>
            <a:ext cx="3977641" cy="2604769"/>
          </a:xfrm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21B87B-E455-4A22-81E9-B581A99A95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37" t="16737" r="16737" b="16737"/>
          <a:stretch/>
        </p:blipFill>
        <p:spPr>
          <a:xfrm>
            <a:off x="998458" y="6219824"/>
            <a:ext cx="277350" cy="27688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E4C6CD-4B38-4C1A-9FE9-CB79D33670B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3F413-C314-4E96-9A7B-9A53774E843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71B1C24-4C48-4573-8936-120935C9425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61958" y="1066800"/>
            <a:ext cx="3977641" cy="2604769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02902A42-F38D-419E-87C5-83794C28EDF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895446" y="3796031"/>
            <a:ext cx="3977641" cy="2604769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5CD6D6A-4B1A-4AB3-B63B-D49CFCC570A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61958" y="3796031"/>
            <a:ext cx="3977641" cy="2604769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CD2DE87A-B56F-4F91-9221-5FD312AFEF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3873" y="6228683"/>
            <a:ext cx="1803130" cy="276889"/>
          </a:xfrm>
        </p:spPr>
        <p:txBody>
          <a:bodyPr lIns="0" tIns="0" rIns="0" bIns="0" anchor="ctr"/>
          <a:lstStyle>
            <a:lvl1pPr>
              <a:spcBef>
                <a:spcPts val="0"/>
              </a:spcBef>
              <a:defRPr sz="9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City, State</a:t>
            </a:r>
          </a:p>
        </p:txBody>
      </p:sp>
    </p:spTree>
    <p:extLst>
      <p:ext uri="{BB962C8B-B14F-4D97-AF65-F5344CB8AC3E}">
        <p14:creationId xmlns:p14="http://schemas.microsoft.com/office/powerpoint/2010/main" val="537885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roject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07BC85-BCA8-48A9-9C61-F757CC89CF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1066800"/>
            <a:ext cx="3238555" cy="101917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2000" b="1">
                <a:solidFill>
                  <a:srgbClr val="222222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Project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B24AE9-E60C-4073-A842-C5D0C59EDC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2243470"/>
            <a:ext cx="3239382" cy="3859618"/>
          </a:xfrm>
        </p:spPr>
        <p:txBody>
          <a:bodyPr lIns="0" tIns="0" rIns="0" bIns="0"/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AC800FF-EC2A-43CB-ADBE-983ACDAFF8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238826" y="0"/>
            <a:ext cx="4314287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21B87B-E455-4A22-81E9-B581A99A95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37" t="16737" r="16737" b="16737"/>
          <a:stretch/>
        </p:blipFill>
        <p:spPr>
          <a:xfrm>
            <a:off x="998458" y="6219824"/>
            <a:ext cx="277350" cy="27688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E4C6CD-4B38-4C1A-9FE9-CB79D33670B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3F413-C314-4E96-9A7B-9A53774E843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71B1C24-4C48-4573-8936-120935C9425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549382" y="0"/>
            <a:ext cx="2642617" cy="3429001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F9C12928-D586-42F7-A4C0-6AC4C67D510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549383" y="3428998"/>
            <a:ext cx="2642617" cy="3429001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F86E9831-B61A-4554-90C6-74E5FEE4C6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3872" y="6228683"/>
            <a:ext cx="2951477" cy="276889"/>
          </a:xfrm>
        </p:spPr>
        <p:txBody>
          <a:bodyPr lIns="0" tIns="0" rIns="0" bIns="0" anchor="ctr"/>
          <a:lstStyle>
            <a:lvl1pPr>
              <a:spcBef>
                <a:spcPts val="0"/>
              </a:spcBef>
              <a:defRPr sz="9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City, State</a:t>
            </a:r>
          </a:p>
        </p:txBody>
      </p:sp>
    </p:spTree>
    <p:extLst>
      <p:ext uri="{BB962C8B-B14F-4D97-AF65-F5344CB8AC3E}">
        <p14:creationId xmlns:p14="http://schemas.microsoft.com/office/powerpoint/2010/main" val="17483246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ofil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EF209-B4B8-41C7-8ABE-5BB66429F9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8400" y="1066800"/>
            <a:ext cx="5486400" cy="4270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First Name Last Name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0FA4D-19C5-4673-8445-603C557759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426CB-533E-461A-BAFA-255F99472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2DBFF60B-5B9A-456B-8EB8-EE1E34D868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2000" y="1066800"/>
            <a:ext cx="5181600" cy="5791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049AC15-AE5B-48CD-98BA-5E68AA6B0C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8400" y="3058633"/>
            <a:ext cx="5486400" cy="3342167"/>
          </a:xfrm>
        </p:spPr>
        <p:txBody>
          <a:bodyPr lIns="0" tIns="0" rIns="0" bIns="0" numCol="2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B609CBD-4C4F-469A-B0E2-B043AFF515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8399" y="1741967"/>
            <a:ext cx="5486400" cy="691117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4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Location</a:t>
            </a:r>
          </a:p>
          <a:p>
            <a:pPr lvl="0"/>
            <a:r>
              <a:rPr lang="en-US" dirty="0"/>
              <a:t># Of years of experience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38B1DB-12A4-466E-8531-8C5D1A3A8F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3830" y="2508397"/>
            <a:ext cx="685802" cy="68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847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0AA10C-2C1D-4B6A-8EAD-4749F012CF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" y="0"/>
            <a:ext cx="5334001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F70C79-637F-4760-ACDB-43C1899E09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8400" y="1066800"/>
            <a:ext cx="5486399" cy="1381125"/>
          </a:xfrm>
        </p:spPr>
        <p:txBody>
          <a:bodyPr lIns="0" tIns="0" rIns="0" bIns="0"/>
          <a:lstStyle>
            <a:lvl1pPr>
              <a:lnSpc>
                <a:spcPts val="5000"/>
              </a:lnSpc>
              <a:spcBef>
                <a:spcPts val="0"/>
              </a:spcBef>
              <a:defRPr sz="48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4E83CFE-261B-4EDB-9DD3-BB8CF5F731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8400" y="6191250"/>
            <a:ext cx="5486400" cy="209550"/>
          </a:xfrm>
        </p:spPr>
        <p:txBody>
          <a:bodyPr lIns="0" tIns="0" rIns="0" bIns="0"/>
          <a:lstStyle>
            <a:lvl1pPr>
              <a:defRPr sz="1400" i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BFBA15-DAE3-477C-BCA1-A76D620C87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8400" y="3429000"/>
            <a:ext cx="5486400" cy="2143125"/>
          </a:xfrm>
        </p:spPr>
        <p:txBody>
          <a:bodyPr lIns="0" tIns="0" rIns="0" bIns="0"/>
          <a:lstStyle>
            <a:lvl1pPr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381659-D6D0-4008-B865-F4A05F86065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C2E92A-EF50-4522-A3DA-CED1E60D455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0091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ofil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EF209-B4B8-41C7-8ABE-5BB66429F9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5952" y="1733105"/>
            <a:ext cx="4238847" cy="100477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0FA4D-19C5-4673-8445-603C557759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426CB-533E-461A-BAFA-255F99472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2DBFF60B-5B9A-456B-8EB8-EE1E34D868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1" y="1066800"/>
            <a:ext cx="5486399" cy="5791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049AC15-AE5B-48CD-98BA-5E68AA6B0C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95952" y="3429000"/>
            <a:ext cx="4238847" cy="1993605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B609CBD-4C4F-469A-B0E2-B043AFF515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95951" y="2737883"/>
            <a:ext cx="4238847" cy="691117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4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1349744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ofil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EF209-B4B8-41C7-8ABE-5BB66429F9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8401" y="2360425"/>
            <a:ext cx="3299636" cy="1004777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0FA4D-19C5-4673-8445-603C557759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426CB-533E-461A-BAFA-255F99472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2DBFF60B-5B9A-456B-8EB8-EE1E34D868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1" y="1066798"/>
            <a:ext cx="5486399" cy="5791202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B609CBD-4C4F-469A-B0E2-B043AFF515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8400" y="3526466"/>
            <a:ext cx="3299636" cy="691117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4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448877-7C02-4C8D-98DF-BAAF54AC4115}"/>
              </a:ext>
            </a:extLst>
          </p:cNvPr>
          <p:cNvSpPr/>
          <p:nvPr userDrawn="1"/>
        </p:nvSpPr>
        <p:spPr>
          <a:xfrm>
            <a:off x="9898912" y="0"/>
            <a:ext cx="229308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933D5FB-DA24-40BB-BA86-AA6E756DD5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260013" y="457200"/>
            <a:ext cx="1779587" cy="5943600"/>
          </a:xfrm>
        </p:spPr>
        <p:txBody>
          <a:bodyPr lIns="0" tIns="0" rIns="0" bIns="0" anchor="ctr"/>
          <a:lstStyle>
            <a:lvl1pPr>
              <a:defRPr sz="1800"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72191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ofil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EF209-B4B8-41C7-8ABE-5BB66429F9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8400" y="1066800"/>
            <a:ext cx="4876799" cy="1805095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0FA4D-19C5-4673-8445-603C557759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426CB-533E-461A-BAFA-255F99472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2DBFF60B-5B9A-456B-8EB8-EE1E34D868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66799" y="1066800"/>
            <a:ext cx="3749749" cy="2667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B609CBD-4C4F-469A-B0E2-B043AFF515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8399" y="3033159"/>
            <a:ext cx="4876799" cy="691117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4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F9EC17-DCAD-4302-A7FE-EF709B1B26EA}"/>
              </a:ext>
            </a:extLst>
          </p:cNvPr>
          <p:cNvCxnSpPr>
            <a:cxnSpLocks/>
          </p:cNvCxnSpPr>
          <p:nvPr userDrawn="1"/>
        </p:nvCxnSpPr>
        <p:spPr>
          <a:xfrm>
            <a:off x="1066800" y="3740150"/>
            <a:ext cx="100028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EC2461F1-283B-40CE-AEF1-7AAF80AFDF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6800" y="4217586"/>
            <a:ext cx="10668000" cy="2183214"/>
          </a:xfrm>
        </p:spPr>
        <p:txBody>
          <a:bodyPr lIns="0" tIns="0" rIns="0" bIns="0" numCol="2"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9858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ofile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0FA4D-19C5-4673-8445-603C557759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426CB-533E-461A-BAFA-255F99472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2DBFF60B-5B9A-456B-8EB8-EE1E34D868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66799" y="1066800"/>
            <a:ext cx="2962941" cy="2362199"/>
          </a:xfrm>
        </p:spPr>
        <p:txBody>
          <a:bodyPr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F9EC17-DCAD-4302-A7FE-EF709B1B26EA}"/>
              </a:ext>
            </a:extLst>
          </p:cNvPr>
          <p:cNvCxnSpPr>
            <a:cxnSpLocks/>
          </p:cNvCxnSpPr>
          <p:nvPr userDrawn="1"/>
        </p:nvCxnSpPr>
        <p:spPr>
          <a:xfrm>
            <a:off x="1066800" y="3435350"/>
            <a:ext cx="1097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D73F5BE9-29D6-4037-82F4-4776167C4A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71728" y="1066800"/>
            <a:ext cx="2962941" cy="2362199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29C58BF9-EA02-4B16-859B-5E3BA642D47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76658" y="1066800"/>
            <a:ext cx="2962941" cy="2362199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9DCFB254-64F7-433C-A028-D47CCDC1FD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71728" y="4890979"/>
            <a:ext cx="2962940" cy="1509821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1BFA473-A38B-4343-ADE3-7DCD6A4BB1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1727" y="3774557"/>
            <a:ext cx="2962941" cy="673395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59D46994-A281-4295-BBCF-4C88E8254F9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71726" y="4513520"/>
            <a:ext cx="2962941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77392C65-10B3-453F-BF27-431C3F4B3A6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655" y="4890977"/>
            <a:ext cx="2962940" cy="1509821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5405CA64-3A77-4E4C-A5A2-2F865AA357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6653" y="4513518"/>
            <a:ext cx="2962941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585EB4DE-D728-4084-9FB8-050C1B64901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66802" y="4890973"/>
            <a:ext cx="2962940" cy="1509821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62D2A32C-A41D-4886-BC6B-6B80DF021D1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66800" y="4513514"/>
            <a:ext cx="2962941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FBACB6A-D248-4EFA-86DD-99315291116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67135" y="3775075"/>
            <a:ext cx="2962275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0DB2ABDF-29DC-4F90-B1EC-AB566CD9A6C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76985" y="3774557"/>
            <a:ext cx="2962275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3284037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ofile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0FA4D-19C5-4673-8445-603C557759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426CB-533E-461A-BAFA-255F99472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2DBFF60B-5B9A-456B-8EB8-EE1E34D868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66800" y="1066800"/>
            <a:ext cx="1952847" cy="2362199"/>
          </a:xfrm>
        </p:spPr>
        <p:txBody>
          <a:bodyPr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F9EC17-DCAD-4302-A7FE-EF709B1B26EA}"/>
              </a:ext>
            </a:extLst>
          </p:cNvPr>
          <p:cNvCxnSpPr>
            <a:cxnSpLocks/>
          </p:cNvCxnSpPr>
          <p:nvPr userDrawn="1"/>
        </p:nvCxnSpPr>
        <p:spPr>
          <a:xfrm>
            <a:off x="1066800" y="3435350"/>
            <a:ext cx="1097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2BEE1780-0999-4A3A-A319-F8EB7D80E9C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576774" y="1066801"/>
            <a:ext cx="1952847" cy="2362199"/>
          </a:xfrm>
        </p:spPr>
        <p:txBody>
          <a:bodyPr/>
          <a:lstStyle/>
          <a:p>
            <a:endParaRPr lang="en-US"/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3E1ADEA0-6C7D-4689-97BA-8EBCA27A87F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086751" y="1066801"/>
            <a:ext cx="1952847" cy="2362199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623E2A4D-F4B6-4497-BCE5-1D9A54DECF7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831761" y="1066800"/>
            <a:ext cx="1952847" cy="2362199"/>
          </a:xfrm>
        </p:spPr>
        <p:txBody>
          <a:bodyPr/>
          <a:lstStyle/>
          <a:p>
            <a:endParaRPr lang="en-US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6838DF13-D938-4EC5-8B0D-524E1434B28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316464" y="1066799"/>
            <a:ext cx="1952847" cy="2362199"/>
          </a:xfrm>
        </p:spPr>
        <p:txBody>
          <a:bodyPr/>
          <a:lstStyle/>
          <a:p>
            <a:endParaRPr lang="en-US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0A923DC6-C1DD-461D-9813-D84D2366D84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66802" y="4890973"/>
            <a:ext cx="1952843" cy="1509821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B79C9D4A-A968-40E2-B751-7DFA445A051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66801" y="4513514"/>
            <a:ext cx="1952844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DF7FF4E5-35F4-4AD1-BEA9-10A5BB9A54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67135" y="3775075"/>
            <a:ext cx="1952405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70ADB799-7041-43ED-879E-93D504F62F5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19131" y="4890969"/>
            <a:ext cx="1952843" cy="1509821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613C0018-5284-43A4-BD71-2016525C1C4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19130" y="4513510"/>
            <a:ext cx="1952844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4B46CB9D-162F-4C7B-B685-29662ADEFB3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319464" y="3775071"/>
            <a:ext cx="1952405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F893A7A1-70F2-4725-A411-79B06C83D4C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571459" y="4890965"/>
            <a:ext cx="1952843" cy="1509821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B461BBA2-E4B3-4896-89B4-38AA8D122CA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571458" y="4513506"/>
            <a:ext cx="1952844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1E0DE906-813F-405C-AAE8-9CBA456191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71792" y="3775067"/>
            <a:ext cx="1952405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D3081E9-E3D6-400E-9F8D-0AECE1D3B2C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831765" y="4890961"/>
            <a:ext cx="1952843" cy="1509821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A300E33D-076D-445B-AD42-9273B762ACF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831764" y="4513502"/>
            <a:ext cx="1952844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45" name="Text Placeholder 9">
            <a:extLst>
              <a:ext uri="{FF2B5EF4-FFF2-40B4-BE49-F238E27FC236}">
                <a16:creationId xmlns:a16="http://schemas.microsoft.com/office/drawing/2014/main" id="{284359AC-625A-4C3C-A407-23F20FAB236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832098" y="3775063"/>
            <a:ext cx="1952405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D598468-2A33-4DE4-9BB5-50B33774FD8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0076115" y="4890979"/>
            <a:ext cx="1952843" cy="1509821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4831A63B-2AD2-471E-B1A5-7F368F597AC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6114" y="4513520"/>
            <a:ext cx="1952844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3CF827AF-9E27-4A40-9A9F-1A467300A48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6448" y="3775081"/>
            <a:ext cx="1952405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18135737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ofile -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0FA4D-19C5-4673-8445-603C557759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426CB-533E-461A-BAFA-255F99472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2DBFF60B-5B9A-456B-8EB8-EE1E34D868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66800" y="1672173"/>
            <a:ext cx="1648049" cy="1468587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2BEE1780-0999-4A3A-A319-F8EB7D80E9C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576774" y="1672174"/>
            <a:ext cx="1648049" cy="1468587"/>
          </a:xfrm>
        </p:spPr>
        <p:txBody>
          <a:bodyPr/>
          <a:lstStyle/>
          <a:p>
            <a:endParaRPr lang="en-US"/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3E1ADEA0-6C7D-4689-97BA-8EBCA27A87F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086751" y="1672174"/>
            <a:ext cx="1648049" cy="1468587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623E2A4D-F4B6-4497-BCE5-1D9A54DECF7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831761" y="1672173"/>
            <a:ext cx="1648049" cy="1468587"/>
          </a:xfrm>
        </p:spPr>
        <p:txBody>
          <a:bodyPr/>
          <a:lstStyle/>
          <a:p>
            <a:endParaRPr lang="en-US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6838DF13-D938-4EC5-8B0D-524E1434B28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316464" y="1672172"/>
            <a:ext cx="1648049" cy="1468587"/>
          </a:xfrm>
        </p:spPr>
        <p:txBody>
          <a:bodyPr/>
          <a:lstStyle/>
          <a:p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2746F5-82A0-4993-A278-5D3C5A1AF716}"/>
              </a:ext>
            </a:extLst>
          </p:cNvPr>
          <p:cNvCxnSpPr>
            <a:cxnSpLocks/>
          </p:cNvCxnSpPr>
          <p:nvPr userDrawn="1"/>
        </p:nvCxnSpPr>
        <p:spPr>
          <a:xfrm>
            <a:off x="3019648" y="1672172"/>
            <a:ext cx="0" cy="47286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B15764-E6FF-41DB-9D01-CC3A1D44B591}"/>
              </a:ext>
            </a:extLst>
          </p:cNvPr>
          <p:cNvCxnSpPr>
            <a:cxnSpLocks/>
          </p:cNvCxnSpPr>
          <p:nvPr userDrawn="1"/>
        </p:nvCxnSpPr>
        <p:spPr>
          <a:xfrm>
            <a:off x="5269312" y="1672172"/>
            <a:ext cx="0" cy="47286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FB448C3-1ED6-4443-8139-270D0C0E0B07}"/>
              </a:ext>
            </a:extLst>
          </p:cNvPr>
          <p:cNvCxnSpPr>
            <a:cxnSpLocks/>
          </p:cNvCxnSpPr>
          <p:nvPr userDrawn="1"/>
        </p:nvCxnSpPr>
        <p:spPr>
          <a:xfrm>
            <a:off x="7527918" y="1672172"/>
            <a:ext cx="0" cy="47286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17D459-A282-4758-9A03-6DA093FB3C09}"/>
              </a:ext>
            </a:extLst>
          </p:cNvPr>
          <p:cNvCxnSpPr>
            <a:cxnSpLocks/>
          </p:cNvCxnSpPr>
          <p:nvPr userDrawn="1"/>
        </p:nvCxnSpPr>
        <p:spPr>
          <a:xfrm>
            <a:off x="9784609" y="1672172"/>
            <a:ext cx="0" cy="47286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itle 21">
            <a:extLst>
              <a:ext uri="{FF2B5EF4-FFF2-40B4-BE49-F238E27FC236}">
                <a16:creationId xmlns:a16="http://schemas.microsoft.com/office/drawing/2014/main" id="{959BC1E9-62E4-417D-AD77-CA7A7DACE4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1066800"/>
            <a:ext cx="10668000" cy="4270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Speakers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69CDBE1A-42F6-467A-AE0E-4DFA9DAFAD1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66802" y="4613326"/>
            <a:ext cx="1647087" cy="1787474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BD420A9B-A782-406C-8BDB-E3C0FEFCE8B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66801" y="4235867"/>
            <a:ext cx="1647088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0BD0B8E4-9956-4BF6-ACA0-A5B6EC8530E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67136" y="3497428"/>
            <a:ext cx="1646718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AC0FCA7E-7A78-4AB2-ACAE-90E9F94EFD7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14764" y="4613326"/>
            <a:ext cx="1647087" cy="1787474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E7251C1C-4D47-409E-8B78-F46C8106B03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14763" y="4235867"/>
            <a:ext cx="1647088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D60F9786-73AB-4D89-88D6-95BB0AEAAE6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315098" y="3497428"/>
            <a:ext cx="1646718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E5B6CBF5-0653-467D-BD61-9018FBE5024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564392" y="4613326"/>
            <a:ext cx="1647087" cy="1787474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285BFE41-43F6-4280-8E02-683A11B50FE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564391" y="4235867"/>
            <a:ext cx="1647088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7A64D7DD-9246-4DCA-BECA-8189269B4DA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64726" y="3497428"/>
            <a:ext cx="1646718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11498FF5-C71F-4F2C-AFE6-C32D1F05E1B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832718" y="4613326"/>
            <a:ext cx="1647087" cy="1787474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37653DC7-359E-473D-8CA4-C5C1AA26AAE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832717" y="4235867"/>
            <a:ext cx="1647088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45" name="Text Placeholder 9">
            <a:extLst>
              <a:ext uri="{FF2B5EF4-FFF2-40B4-BE49-F238E27FC236}">
                <a16:creationId xmlns:a16="http://schemas.microsoft.com/office/drawing/2014/main" id="{0795A046-052B-4D12-8A4F-562037BC819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833052" y="3497428"/>
            <a:ext cx="1646718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9D576285-2168-4C9F-85EF-BE693501AF7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0086751" y="4613326"/>
            <a:ext cx="1647087" cy="1787474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C4D0B91A-B250-4E2C-9A4C-C9CD258B34A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86750" y="4235867"/>
            <a:ext cx="1647088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C97E3C2E-8F64-4FBC-9BCE-50948ADBC1C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87085" y="3497428"/>
            <a:ext cx="1646718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22730980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ofile -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0FA4D-19C5-4673-8445-603C557759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426CB-533E-461A-BAFA-255F99472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4" name="Text Placeholder 9">
            <a:extLst>
              <a:ext uri="{FF2B5EF4-FFF2-40B4-BE49-F238E27FC236}">
                <a16:creationId xmlns:a16="http://schemas.microsoft.com/office/drawing/2014/main" id="{5DF02A14-1598-4A28-B657-EEFC9753E98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09695" y="2728063"/>
            <a:ext cx="1966065" cy="700935"/>
          </a:xfrm>
          <a:solidFill>
            <a:schemeClr val="bg1"/>
          </a:solidFill>
        </p:spPr>
        <p:txBody>
          <a:bodyPr lIns="91440" tIns="45720" rIns="0" bIns="0" anchor="t"/>
          <a:lstStyle>
            <a:lvl1pPr>
              <a:spcBef>
                <a:spcPts val="0"/>
              </a:spcBef>
              <a:defRPr sz="16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55" name="Text Placeholder 9">
            <a:extLst>
              <a:ext uri="{FF2B5EF4-FFF2-40B4-BE49-F238E27FC236}">
                <a16:creationId xmlns:a16="http://schemas.microsoft.com/office/drawing/2014/main" id="{00741A7A-C4B5-4BEA-88E6-D284AD884F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09694" y="5699864"/>
            <a:ext cx="1966065" cy="700935"/>
          </a:xfrm>
          <a:solidFill>
            <a:schemeClr val="bg1"/>
          </a:solidFill>
        </p:spPr>
        <p:txBody>
          <a:bodyPr lIns="91440" tIns="45720" rIns="0" bIns="0" anchor="t"/>
          <a:lstStyle>
            <a:lvl1pPr>
              <a:spcBef>
                <a:spcPts val="0"/>
              </a:spcBef>
              <a:defRPr sz="16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56" name="Text Placeholder 9">
            <a:extLst>
              <a:ext uri="{FF2B5EF4-FFF2-40B4-BE49-F238E27FC236}">
                <a16:creationId xmlns:a16="http://schemas.microsoft.com/office/drawing/2014/main" id="{27972EF4-12EF-4E35-ADB5-9340165873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886383" y="2728063"/>
            <a:ext cx="1966065" cy="700935"/>
          </a:xfrm>
          <a:solidFill>
            <a:schemeClr val="bg1"/>
          </a:solidFill>
        </p:spPr>
        <p:txBody>
          <a:bodyPr lIns="91440" tIns="45720" rIns="0" bIns="0" anchor="t"/>
          <a:lstStyle>
            <a:lvl1pPr>
              <a:spcBef>
                <a:spcPts val="0"/>
              </a:spcBef>
              <a:defRPr sz="16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57" name="Text Placeholder 9">
            <a:extLst>
              <a:ext uri="{FF2B5EF4-FFF2-40B4-BE49-F238E27FC236}">
                <a16:creationId xmlns:a16="http://schemas.microsoft.com/office/drawing/2014/main" id="{AD64064C-DF93-4776-B4C5-C2505A746C2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886382" y="5699864"/>
            <a:ext cx="1966065" cy="700935"/>
          </a:xfrm>
          <a:solidFill>
            <a:schemeClr val="bg1"/>
          </a:solidFill>
        </p:spPr>
        <p:txBody>
          <a:bodyPr lIns="91440" tIns="45720" rIns="0" bIns="0" anchor="t"/>
          <a:lstStyle>
            <a:lvl1pPr>
              <a:spcBef>
                <a:spcPts val="0"/>
              </a:spcBef>
              <a:defRPr sz="16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58" name="Text Placeholder 9">
            <a:extLst>
              <a:ext uri="{FF2B5EF4-FFF2-40B4-BE49-F238E27FC236}">
                <a16:creationId xmlns:a16="http://schemas.microsoft.com/office/drawing/2014/main" id="{B842FA7A-C305-41C4-9811-CD581B72047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51308" y="2722747"/>
            <a:ext cx="1966065" cy="700935"/>
          </a:xfrm>
          <a:solidFill>
            <a:schemeClr val="bg1"/>
          </a:solidFill>
        </p:spPr>
        <p:txBody>
          <a:bodyPr lIns="91440" tIns="45720" rIns="0" bIns="0" anchor="t"/>
          <a:lstStyle>
            <a:lvl1pPr>
              <a:spcBef>
                <a:spcPts val="0"/>
              </a:spcBef>
              <a:defRPr sz="16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59" name="Text Placeholder 9">
            <a:extLst>
              <a:ext uri="{FF2B5EF4-FFF2-40B4-BE49-F238E27FC236}">
                <a16:creationId xmlns:a16="http://schemas.microsoft.com/office/drawing/2014/main" id="{EBC1F0BE-F9B2-487E-BEDA-4426EE70ED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51307" y="5694548"/>
            <a:ext cx="1966065" cy="700935"/>
          </a:xfrm>
          <a:solidFill>
            <a:schemeClr val="bg1"/>
          </a:solidFill>
        </p:spPr>
        <p:txBody>
          <a:bodyPr lIns="91440" tIns="45720" rIns="0" bIns="0" anchor="t"/>
          <a:lstStyle>
            <a:lvl1pPr>
              <a:spcBef>
                <a:spcPts val="0"/>
              </a:spcBef>
              <a:defRPr sz="16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60" name="Text Placeholder 9">
            <a:extLst>
              <a:ext uri="{FF2B5EF4-FFF2-40B4-BE49-F238E27FC236}">
                <a16:creationId xmlns:a16="http://schemas.microsoft.com/office/drawing/2014/main" id="{C61C9199-A507-421B-8163-2090058712A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27991" y="2722747"/>
            <a:ext cx="1966065" cy="700935"/>
          </a:xfrm>
          <a:solidFill>
            <a:schemeClr val="bg1"/>
          </a:solidFill>
        </p:spPr>
        <p:txBody>
          <a:bodyPr lIns="91440" tIns="45720" rIns="0" bIns="0" anchor="t"/>
          <a:lstStyle>
            <a:lvl1pPr>
              <a:spcBef>
                <a:spcPts val="0"/>
              </a:spcBef>
              <a:defRPr sz="16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61" name="Text Placeholder 9">
            <a:extLst>
              <a:ext uri="{FF2B5EF4-FFF2-40B4-BE49-F238E27FC236}">
                <a16:creationId xmlns:a16="http://schemas.microsoft.com/office/drawing/2014/main" id="{654EB709-4A35-4308-B417-6C069426985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827990" y="5694548"/>
            <a:ext cx="1966065" cy="700935"/>
          </a:xfrm>
          <a:solidFill>
            <a:schemeClr val="bg1"/>
          </a:solidFill>
        </p:spPr>
        <p:txBody>
          <a:bodyPr lIns="91440" tIns="45720" rIns="0" bIns="0" anchor="t"/>
          <a:lstStyle>
            <a:lvl1pPr>
              <a:spcBef>
                <a:spcPts val="0"/>
              </a:spcBef>
              <a:defRPr sz="16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62" name="Picture Placeholder 9">
            <a:extLst>
              <a:ext uri="{FF2B5EF4-FFF2-40B4-BE49-F238E27FC236}">
                <a16:creationId xmlns:a16="http://schemas.microsoft.com/office/drawing/2014/main" id="{E7631B1A-0B3D-48B3-91C6-E9A3CFE5A2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09694" y="762000"/>
            <a:ext cx="1966065" cy="1960747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63" name="Picture Placeholder 9">
            <a:extLst>
              <a:ext uri="{FF2B5EF4-FFF2-40B4-BE49-F238E27FC236}">
                <a16:creationId xmlns:a16="http://schemas.microsoft.com/office/drawing/2014/main" id="{C9A53352-0938-42F3-97BD-FADD29A5BE47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886382" y="761999"/>
            <a:ext cx="1966065" cy="1960747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64" name="Picture Placeholder 9">
            <a:extLst>
              <a:ext uri="{FF2B5EF4-FFF2-40B4-BE49-F238E27FC236}">
                <a16:creationId xmlns:a16="http://schemas.microsoft.com/office/drawing/2014/main" id="{EC75C14D-22A2-4680-B05D-C097DB3BBD04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363069" y="749952"/>
            <a:ext cx="1966065" cy="1960747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65" name="Picture Placeholder 9">
            <a:extLst>
              <a:ext uri="{FF2B5EF4-FFF2-40B4-BE49-F238E27FC236}">
                <a16:creationId xmlns:a16="http://schemas.microsoft.com/office/drawing/2014/main" id="{CC42A013-A65C-4D60-A0A7-486D5284C798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839757" y="749951"/>
            <a:ext cx="1966065" cy="1960747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66" name="Picture Placeholder 9">
            <a:extLst>
              <a:ext uri="{FF2B5EF4-FFF2-40B4-BE49-F238E27FC236}">
                <a16:creationId xmlns:a16="http://schemas.microsoft.com/office/drawing/2014/main" id="{D4C73487-CB87-4FEA-89FD-6649F3651BCA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409694" y="3727068"/>
            <a:ext cx="1966065" cy="1960747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67" name="Picture Placeholder 9">
            <a:extLst>
              <a:ext uri="{FF2B5EF4-FFF2-40B4-BE49-F238E27FC236}">
                <a16:creationId xmlns:a16="http://schemas.microsoft.com/office/drawing/2014/main" id="{EAF4C6E8-0958-4E2E-8C4B-2F5F22E5109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886382" y="3727067"/>
            <a:ext cx="1966065" cy="1960747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68" name="Picture Placeholder 9">
            <a:extLst>
              <a:ext uri="{FF2B5EF4-FFF2-40B4-BE49-F238E27FC236}">
                <a16:creationId xmlns:a16="http://schemas.microsoft.com/office/drawing/2014/main" id="{D264C686-C118-48F8-9F4A-9366C3E7AFD4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363069" y="3715020"/>
            <a:ext cx="1966065" cy="1960747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69" name="Picture Placeholder 9">
            <a:extLst>
              <a:ext uri="{FF2B5EF4-FFF2-40B4-BE49-F238E27FC236}">
                <a16:creationId xmlns:a16="http://schemas.microsoft.com/office/drawing/2014/main" id="{E5940943-C551-4788-9F05-921FAAC2C43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839757" y="3715019"/>
            <a:ext cx="1966065" cy="1960747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2845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987B86-ED55-4BA9-9668-332894C6B2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6C4ED35-7BF2-4C87-A5A1-7C0CFF77C44E}"/>
              </a:ext>
            </a:extLst>
          </p:cNvPr>
          <p:cNvSpPr txBox="1">
            <a:spLocks/>
          </p:cNvSpPr>
          <p:nvPr userDrawn="1"/>
        </p:nvSpPr>
        <p:spPr>
          <a:xfrm>
            <a:off x="152403" y="6400800"/>
            <a:ext cx="304798" cy="30480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6858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8CBEDC-41B7-42D5-9B71-14CBC1D618C0}" type="slidenum">
              <a:rPr lang="en-US" sz="900" b="1" smtClean="0">
                <a:solidFill>
                  <a:srgbClr val="222222"/>
                </a:solidFill>
              </a:rPr>
              <a:pPr algn="ctr"/>
              <a:t>‹#›</a:t>
            </a:fld>
            <a:endParaRPr lang="en-US" sz="900" b="1" dirty="0">
              <a:solidFill>
                <a:srgbClr val="222222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82DB8-628F-4F04-BF6D-2C2CBCA2C9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6E6E1E-368A-483B-A766-536643CDD9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608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0AA10C-2C1D-4B6A-8EAD-4749F012CF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" y="0"/>
            <a:ext cx="11582400" cy="45942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F70C79-637F-4760-ACDB-43C1899E09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4733925"/>
            <a:ext cx="10668000" cy="1381125"/>
          </a:xfrm>
        </p:spPr>
        <p:txBody>
          <a:bodyPr lIns="0" tIns="0" rIns="0" bIns="0"/>
          <a:lstStyle>
            <a:lvl1pPr>
              <a:lnSpc>
                <a:spcPts val="5000"/>
              </a:lnSpc>
              <a:spcBef>
                <a:spcPts val="0"/>
              </a:spcBef>
              <a:defRPr sz="48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FD89A1D-CE28-4061-8F9C-97943D1C42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6800" y="6210300"/>
            <a:ext cx="10668000" cy="190500"/>
          </a:xfrm>
        </p:spPr>
        <p:txBody>
          <a:bodyPr lIns="0" tIns="0" rIns="0" bIns="0"/>
          <a:lstStyle>
            <a:lvl1pPr>
              <a:defRPr sz="1400" i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63E17E-9D9B-400D-AEA7-385A8D314F0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A42F083-DAFC-45B5-B5F3-A99367970BA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926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0AA10C-2C1D-4B6A-8EAD-4749F012CF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" y="0"/>
            <a:ext cx="5334001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F70C79-637F-4760-ACDB-43C1899E09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8400" y="1066800"/>
            <a:ext cx="5486399" cy="1381125"/>
          </a:xfrm>
        </p:spPr>
        <p:txBody>
          <a:bodyPr lIns="0" tIns="0" rIns="0" bIns="0"/>
          <a:lstStyle>
            <a:lvl1pPr>
              <a:lnSpc>
                <a:spcPts val="5000"/>
              </a:lnSpc>
              <a:spcBef>
                <a:spcPts val="0"/>
              </a:spcBef>
              <a:defRPr sz="48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4E83CFE-261B-4EDB-9DD3-BB8CF5F731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8400" y="6191250"/>
            <a:ext cx="5486400" cy="209550"/>
          </a:xfrm>
        </p:spPr>
        <p:txBody>
          <a:bodyPr lIns="0" tIns="0" rIns="0" bIns="0"/>
          <a:lstStyle>
            <a:lvl1pPr>
              <a:defRPr sz="1400" i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BFBA15-DAE3-477C-BCA1-A76D620C87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8400" y="3429000"/>
            <a:ext cx="5486400" cy="2143125"/>
          </a:xfrm>
        </p:spPr>
        <p:txBody>
          <a:bodyPr lIns="0" tIns="0" rIns="0" bIns="0"/>
          <a:lstStyle>
            <a:lvl1pPr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381659-D6D0-4008-B865-F4A05F86065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C2E92A-EF50-4522-A3DA-CED1E60D455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77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F70C79-637F-4760-ACDB-43C1899E09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1066800"/>
            <a:ext cx="10668000" cy="6096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F2AA7CD3-E7C2-434B-B086-C833FADB9B38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1066800" y="2019300"/>
            <a:ext cx="10668000" cy="4381499"/>
          </a:xfr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37E254-43C2-4D84-9AC8-D002E644389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235FD-5740-4698-A973-15FFE71BF51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873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F70C79-637F-4760-ACDB-43C1899E09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1066800"/>
            <a:ext cx="10668000" cy="6096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F2AA7CD3-E7C2-434B-B086-C833FADB9B38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1066800" y="2019300"/>
            <a:ext cx="10668000" cy="4381499"/>
          </a:xfr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37E254-43C2-4D84-9AC8-D002E644389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235FD-5740-4698-A973-15FFE71BF51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579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0AA10C-2C1D-4B6A-8EAD-4749F012CF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1" y="0"/>
            <a:ext cx="5334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F70C79-637F-4760-ACDB-43C1899E09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8400" y="1066801"/>
            <a:ext cx="5486399" cy="112395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BFBA15-DAE3-477C-BCA1-A76D620C87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8400" y="2552701"/>
            <a:ext cx="5486400" cy="3848100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1CBBCD-564F-43A8-B4A5-0C849D3C7B4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00B8B-DBC8-40B3-9014-4AA628726D2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742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4819F9F-529B-4688-96BD-B28728F58A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6801" y="457200"/>
            <a:ext cx="10668000" cy="41370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9099E08-5F7F-4492-82F6-DC32A1B691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4733925"/>
            <a:ext cx="10668000" cy="13811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29CDFEF-37F5-4879-9359-3206013493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6800" y="6210300"/>
            <a:ext cx="10668000" cy="190500"/>
          </a:xfrm>
        </p:spPr>
        <p:txBody>
          <a:bodyPr lIns="0" tIns="0" rIns="0" bIns="0"/>
          <a:lstStyle>
            <a:lvl1pPr>
              <a:defRPr sz="1400" i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B115B0-BD3E-41BE-B840-AA2EA0A4F67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38526-5221-4A3C-9F61-E822E3595F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785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4819F9F-529B-4688-96BD-B28728F58A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2000" y="152400"/>
            <a:ext cx="11277599" cy="6553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9099E08-5F7F-4492-82F6-DC32A1B691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1762125"/>
            <a:ext cx="10668000" cy="13811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solidFill>
                  <a:schemeClr val="bg1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29CDFEF-37F5-4879-9359-3206013493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6800" y="3238500"/>
            <a:ext cx="10668000" cy="190500"/>
          </a:xfrm>
        </p:spPr>
        <p:txBody>
          <a:bodyPr lIns="0" tIns="0" rIns="0" bIns="0"/>
          <a:lstStyle>
            <a:lvl1pPr>
              <a:defRPr sz="1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B115B0-BD3E-41BE-B840-AA2EA0A4F67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38526-5221-4A3C-9F61-E822E3595F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171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t A Glanc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4819F9F-529B-4688-96BD-B28728F58A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6800" y="457221"/>
            <a:ext cx="10668000" cy="41370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9099E08-5F7F-4492-82F6-DC32A1B691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4733925"/>
            <a:ext cx="1905000" cy="657225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29CDFEF-37F5-4879-9359-3206013493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6800" y="5530850"/>
            <a:ext cx="1905000" cy="1174750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921450D-7BE8-4C97-BC72-B5A44D7B6D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7550" y="4733925"/>
            <a:ext cx="1905000" cy="657225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C6BC6FA-ECFD-46BF-9338-A1A883DF09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57550" y="5530850"/>
            <a:ext cx="1905000" cy="1174750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7AA8049-04C1-4A93-8501-ABA07D6070D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48300" y="4733925"/>
            <a:ext cx="1905000" cy="657225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3BD83BD-A1D7-48DB-973C-32D8113AF2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448300" y="5530850"/>
            <a:ext cx="1905000" cy="1174750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EAFB6FCE-A5EA-4E5E-A26A-A36193103E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39050" y="4733925"/>
            <a:ext cx="1905000" cy="657225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14D71C6A-4879-4DED-86B5-2B3299A885F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39050" y="5530850"/>
            <a:ext cx="1905000" cy="1174750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47A0E548-617F-47E0-8B2C-FBEFD05832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29800" y="4733925"/>
            <a:ext cx="1905000" cy="657225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3BC6D36F-0BA1-4419-9773-C50E419732B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829800" y="5530850"/>
            <a:ext cx="1905000" cy="1174750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44AB57-12B8-475B-9D51-C2C4439E8FCE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192896-65D0-40C9-9564-2D2D6D3E76B9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057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t A Glanc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9099E08-5F7F-4492-82F6-DC32A1B691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14724" y="1587408"/>
            <a:ext cx="2581276" cy="6572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29CDFEF-37F5-4879-9359-3206013493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14724" y="2384333"/>
            <a:ext cx="2581276" cy="1422418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9BF1FE0-3368-4FAF-8B24-24FFA124688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66800" y="1596954"/>
            <a:ext cx="2209797" cy="2209797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AEB8279A-3DF8-4A7C-8D69-A02C906A474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14724" y="4181457"/>
            <a:ext cx="2581276" cy="6572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E1B394B2-159A-461A-8D78-214CC9D97EE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14724" y="4978382"/>
            <a:ext cx="2581276" cy="1422418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9A9C0B5B-6AB8-4937-996E-0C7F4588904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66800" y="4191003"/>
            <a:ext cx="2209797" cy="2209797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55241A35-7BE1-46DC-B173-FA928A6C20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53525" y="1587408"/>
            <a:ext cx="2581275" cy="6572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6E76E35B-45D4-4740-BC9A-A507ABC08A0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153525" y="2384333"/>
            <a:ext cx="2581275" cy="1422418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1283C145-F66F-43A3-8BC0-5DC8B711AC1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05601" y="1596954"/>
            <a:ext cx="2209797" cy="2209797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B6CD1C4-38E7-4B97-A027-97E0DD5CB27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53525" y="4181457"/>
            <a:ext cx="2581275" cy="6572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5B92C89F-6BA2-4F4E-B767-F2E9ACAAB9F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153525" y="4978382"/>
            <a:ext cx="2581275" cy="1422418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5A755C51-FFE2-4C8E-80B4-43AD6AD27F7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705601" y="4191003"/>
            <a:ext cx="2209797" cy="2209797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F9BED114-D654-41EA-9F9D-8F2D466D08B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66800" y="762000"/>
            <a:ext cx="10668000" cy="6096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4DDD1D-A03B-4820-A5F2-6E9BD4780583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A0736-A6B5-42D0-8D65-C1BB31FF2553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6164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t A Glanc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4819F9F-529B-4688-96BD-B28728F58A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1" y="0"/>
            <a:ext cx="11582399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0DD7165C-64AE-49F1-BBB7-91279DC8F66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48725" y="0"/>
            <a:ext cx="2581275" cy="6858000"/>
          </a:xfrm>
          <a:solidFill>
            <a:srgbClr val="222222"/>
          </a:solidFill>
        </p:spPr>
        <p:txBody>
          <a:bodyPr lIns="182880" tIns="91440" rIns="91440" bIns="91440" anchor="ctr"/>
          <a:lstStyle>
            <a:lvl1pPr>
              <a:lnSpc>
                <a:spcPct val="150000"/>
              </a:lnSpc>
              <a:spcBef>
                <a:spcPts val="0"/>
              </a:spcBef>
              <a:defRPr sz="3200" b="0">
                <a:solidFill>
                  <a:schemeClr val="bg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  <a:p>
            <a:pPr lvl="0"/>
            <a:r>
              <a:rPr lang="en-US" dirty="0"/>
              <a:t>02</a:t>
            </a:r>
          </a:p>
          <a:p>
            <a:pPr lvl="0"/>
            <a:r>
              <a:rPr lang="en-US" dirty="0"/>
              <a:t>03</a:t>
            </a:r>
          </a:p>
          <a:p>
            <a:pPr lvl="0"/>
            <a:r>
              <a:rPr lang="en-US" dirty="0"/>
              <a:t>04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0C63EB-14F8-4C7F-B366-7652B02B4CA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2B1008-F862-49B2-A023-0624330D7720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9610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t A Glanc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1283C145-F66F-43A3-8BC0-5DC8B711AC1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9600" y="0"/>
            <a:ext cx="8086725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55241A35-7BE1-46DC-B173-FA928A6C20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53525" y="2819391"/>
            <a:ext cx="2581275" cy="6572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6E76E35B-45D4-4740-BC9A-A507ABC08A0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153525" y="3616316"/>
            <a:ext cx="2581275" cy="1031893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B6CD1C4-38E7-4B97-A027-97E0DD5CB27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53525" y="4876782"/>
            <a:ext cx="2581275" cy="6572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5B92C89F-6BA2-4F4E-B767-F2E9ACAAB9F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153525" y="5673707"/>
            <a:ext cx="2581275" cy="1031893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A1E03138-F0A8-47AD-AA18-923636430F4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53525" y="762000"/>
            <a:ext cx="2581275" cy="6572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343E449B-D6ED-49BF-BAED-E6DF822E20D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153525" y="1558925"/>
            <a:ext cx="2581275" cy="1031893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21D42C-ADE4-4F80-8638-02BB8583AAA6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5E4355-00E3-4D69-A536-99214F1D591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879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actoid - 1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7799139-4D90-4D40-9D43-237DFBA917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8401" y="457221"/>
            <a:ext cx="4876800" cy="5943579"/>
          </a:xfrm>
        </p:spPr>
        <p:txBody>
          <a:bodyPr lIns="0" tIns="0" rIns="0" bIns="0" anchor="ctr"/>
          <a:lstStyle>
            <a:lvl1pPr>
              <a:spcBef>
                <a:spcPts val="0"/>
              </a:spcBef>
              <a:defRPr sz="2400" b="0">
                <a:solidFill>
                  <a:schemeClr val="bg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C7BEB31-FAAD-4621-A6ED-578C41B8FC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457200"/>
            <a:ext cx="4876800" cy="5943579"/>
          </a:xfrm>
        </p:spPr>
        <p:txBody>
          <a:bodyPr lIns="0" tIns="0" rIns="0" bIns="0" anchor="ctr"/>
          <a:lstStyle>
            <a:lvl1pPr algn="r">
              <a:spcBef>
                <a:spcPts val="0"/>
              </a:spcBef>
              <a:defRPr sz="8800" b="1">
                <a:solidFill>
                  <a:srgbClr val="ED7000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CC1420-B87B-4890-8F51-7F7EFE04AFC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0C4A1E-B8BC-4E53-BDA5-F90CFE13898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20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7799139-4D90-4D40-9D43-237DFBA917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1066800"/>
            <a:ext cx="10668000" cy="6096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5562EC-2232-4819-8DD7-E4FFD4016C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2085975"/>
            <a:ext cx="10668000" cy="4314825"/>
          </a:xfrm>
        </p:spPr>
        <p:txBody>
          <a:bodyPr lIns="0" tIns="0" rIns="0" bIns="0" numCol="2" spcCol="457200"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7E9C9-0696-4232-90E4-E258852AA68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69DE3-885B-4988-A4AE-0810047E6D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769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0AA10C-2C1D-4B6A-8EAD-4749F012CF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1" y="0"/>
            <a:ext cx="5334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F70C79-637F-4760-ACDB-43C1899E09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8400" y="1066801"/>
            <a:ext cx="5486399" cy="112395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BFBA15-DAE3-477C-BCA1-A76D620C87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8400" y="2552701"/>
            <a:ext cx="5486400" cy="3848100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1CBBCD-564F-43A8-B4A5-0C849D3C7B4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00B8B-DBC8-40B3-9014-4AA628726D2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989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7799139-4D90-4D40-9D43-237DFBA917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1066799"/>
            <a:ext cx="4876797" cy="11144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5562EC-2232-4819-8DD7-E4FFD4016C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2390775"/>
            <a:ext cx="4876797" cy="4010025"/>
          </a:xfrm>
        </p:spPr>
        <p:txBody>
          <a:bodyPr lIns="0" tIns="0" rIns="0" bIns="0" numCol="1"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9EFA38E-68F0-4EE2-B90E-F183913FB5A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86625" y="0"/>
            <a:ext cx="490537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F0C7E70C-34E8-4CCB-90B0-4C486510309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B57F80B-1BEA-4D24-8BD8-BFB0D7BBA9C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4432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7799139-4D90-4D40-9D43-237DFBA917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8403" y="1066799"/>
            <a:ext cx="4876797" cy="11144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5562EC-2232-4819-8DD7-E4FFD4016C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8403" y="2390775"/>
            <a:ext cx="4876797" cy="4010025"/>
          </a:xfrm>
        </p:spPr>
        <p:txBody>
          <a:bodyPr lIns="0" tIns="0" rIns="0" bIns="0" numCol="1"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9EFA38E-68F0-4EE2-B90E-F183913FB5A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2000" y="0"/>
            <a:ext cx="48768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F0C7E70C-34E8-4CCB-90B0-4C486510309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B57F80B-1BEA-4D24-8BD8-BFB0D7BBA9C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379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7799139-4D90-4D40-9D43-237DFBA917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457221"/>
            <a:ext cx="10668000" cy="5943579"/>
          </a:xfrm>
        </p:spPr>
        <p:txBody>
          <a:bodyPr lIns="0" tIns="0" rIns="0" bIns="0" anchor="ctr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7BED21-509C-49DB-8094-AA9A68DBA08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A187BA-575A-42C6-9A3E-12CDFAD5D6A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771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p - 1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07BC85-BCA8-48A9-9C61-F757CC89CF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2" y="1066799"/>
            <a:ext cx="2400298" cy="11144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solidFill>
                  <a:schemeClr val="bg1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598931F-1778-40A5-943E-89FED8E3C8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2" y="2390775"/>
            <a:ext cx="2400298" cy="4010025"/>
          </a:xfrm>
        </p:spPr>
        <p:txBody>
          <a:bodyPr lIns="0" tIns="0" rIns="0" bIns="0" numCol="1"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F18A9D-5717-42C2-9112-ACBCD2BFCCF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80B2C8-1DCF-4CA3-A54A-45AF444A7B2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1786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Org Char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FBCC8A-4032-4BAD-AFAD-2EDE69174D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12E4F1-40FA-46C4-8CF8-E3993AE589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9083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hart - 1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94954C96-CD26-45E1-AB51-FA362BC4E7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1066800"/>
            <a:ext cx="10668000" cy="6096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solidFill>
                  <a:schemeClr val="bg1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A93DC6EC-5433-428C-90B8-DCD481920761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1066800" y="1914525"/>
            <a:ext cx="10668000" cy="4486275"/>
          </a:xfrm>
        </p:spPr>
        <p:txBody>
          <a:bodyPr lIns="0" tIns="0" rIns="0" bIns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49743D-72FE-4ED9-9362-2FB38317F7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A450B-3008-4885-AE29-9B6CFD4478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466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chedul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07BC85-BCA8-48A9-9C61-F757CC89CF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1" y="1066799"/>
            <a:ext cx="3476621" cy="11144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000" b="1">
                <a:solidFill>
                  <a:schemeClr val="bg1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Schedule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598931F-1778-40A5-943E-89FED8E3C8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1" y="2390775"/>
            <a:ext cx="3476621" cy="4010025"/>
          </a:xfrm>
        </p:spPr>
        <p:txBody>
          <a:bodyPr lIns="0" tIns="0" rIns="0" bIns="0" numCol="1"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65FA32-F0CA-497C-8E6E-ACABDE5778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882203-55C3-463F-8DDB-4AF4C6668DD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1257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chedul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5C28086-ABFC-40E4-B6FB-CEBE58CE53CA}"/>
              </a:ext>
            </a:extLst>
          </p:cNvPr>
          <p:cNvSpPr txBox="1">
            <a:spLocks/>
          </p:cNvSpPr>
          <p:nvPr userDrawn="1"/>
        </p:nvSpPr>
        <p:spPr>
          <a:xfrm>
            <a:off x="152403" y="6400800"/>
            <a:ext cx="304798" cy="30480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6858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8CBEDC-41B7-42D5-9B71-14CBC1D618C0}" type="slidenum">
              <a:rPr lang="en-US" sz="900" b="1" smtClean="0">
                <a:solidFill>
                  <a:srgbClr val="222222"/>
                </a:solidFill>
              </a:rPr>
              <a:pPr algn="ctr"/>
              <a:t>‹#›</a:t>
            </a:fld>
            <a:endParaRPr lang="en-US" sz="900" b="1" dirty="0">
              <a:solidFill>
                <a:srgbClr val="222222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4CC1D7-1956-49A5-8F97-54897A5F892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92DBF7-A746-4B96-846B-DEB58020049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5BB9557-7C4A-4C81-A950-E387D089F0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Schedule</a:t>
            </a:r>
          </a:p>
        </p:txBody>
      </p:sp>
    </p:spTree>
    <p:extLst>
      <p:ext uri="{BB962C8B-B14F-4D97-AF65-F5344CB8AC3E}">
        <p14:creationId xmlns:p14="http://schemas.microsoft.com/office/powerpoint/2010/main" val="4070177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B019D7B-3971-4656-811A-FF9CC56988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" y="0"/>
            <a:ext cx="11582400" cy="6858000"/>
          </a:xfrm>
          <a:solidFill>
            <a:srgbClr val="222222">
              <a:alpha val="35000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86EBB9F-C46E-4C91-B7D2-69D01F9A0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CC0CC8-190B-42B9-8C91-C739CB8C4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900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rojec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07BC85-BCA8-48A9-9C61-F757CC89CF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762000"/>
            <a:ext cx="2090203" cy="1628775"/>
          </a:xfrm>
        </p:spPr>
        <p:txBody>
          <a:bodyPr lIns="155448" tIns="274320" rIns="182880" bIns="182880"/>
          <a:lstStyle>
            <a:lvl1pPr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Project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B24AE9-E60C-4073-A842-C5D0C59EDC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2390776"/>
            <a:ext cx="2090737" cy="3837908"/>
          </a:xfrm>
        </p:spPr>
        <p:txBody>
          <a:bodyPr lIns="155448" tIns="182880" rIns="182880" bIns="182880"/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AC800FF-EC2A-43CB-ADBE-983ACDAFF8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04156" y="0"/>
            <a:ext cx="9487844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21B87B-E455-4A22-81E9-B581A99A95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386" y="6219824"/>
            <a:ext cx="277349" cy="276888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FBA5236-014C-411A-BD40-968CBA9A866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E733631-85D7-459E-AD58-A7D18F4455C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62D28AA-A2B6-47A8-B3E7-63D1CF7C53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" y="6228683"/>
            <a:ext cx="1633001" cy="276889"/>
          </a:xfrm>
        </p:spPr>
        <p:txBody>
          <a:bodyPr lIns="0" tIns="0" rIns="0" bIns="0" anchor="ctr"/>
          <a:lstStyle>
            <a:lvl1pPr>
              <a:spcBef>
                <a:spcPts val="0"/>
              </a:spcBef>
              <a:defRPr sz="9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City, State</a:t>
            </a:r>
          </a:p>
        </p:txBody>
      </p:sp>
    </p:spTree>
    <p:extLst>
      <p:ext uri="{BB962C8B-B14F-4D97-AF65-F5344CB8AC3E}">
        <p14:creationId xmlns:p14="http://schemas.microsoft.com/office/powerpoint/2010/main" val="2187247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4819F9F-529B-4688-96BD-B28728F58A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6801" y="457200"/>
            <a:ext cx="10668000" cy="41370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9099E08-5F7F-4492-82F6-DC32A1B691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4733925"/>
            <a:ext cx="10668000" cy="13811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29CDFEF-37F5-4879-9359-3206013493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6800" y="6210300"/>
            <a:ext cx="10668000" cy="190500"/>
          </a:xfrm>
        </p:spPr>
        <p:txBody>
          <a:bodyPr lIns="0" tIns="0" rIns="0" bIns="0"/>
          <a:lstStyle>
            <a:lvl1pPr>
              <a:defRPr sz="1400" i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B115B0-BD3E-41BE-B840-AA2EA0A4F67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38526-5221-4A3C-9F61-E822E3595F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62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rojec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07BC85-BCA8-48A9-9C61-F757CC89CF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762000"/>
            <a:ext cx="2090203" cy="1628775"/>
          </a:xfrm>
        </p:spPr>
        <p:txBody>
          <a:bodyPr lIns="155448" tIns="274320" rIns="182880" bIns="182880"/>
          <a:lstStyle>
            <a:lvl1pPr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Project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B24AE9-E60C-4073-A842-C5D0C59EDC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2390775"/>
            <a:ext cx="2090737" cy="3829049"/>
          </a:xfrm>
        </p:spPr>
        <p:txBody>
          <a:bodyPr lIns="155448" tIns="182880" rIns="182880" bIns="182880"/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AC800FF-EC2A-43CB-ADBE-983ACDAFF8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56556" y="152400"/>
            <a:ext cx="9183044" cy="6553200"/>
          </a:xfrm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21B87B-E455-4A22-81E9-B581A99A95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386" y="6219824"/>
            <a:ext cx="277349" cy="27688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E4C6CD-4B38-4C1A-9FE9-CB79D33670B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3F413-C314-4E96-9A7B-9A53774E843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829172F-6058-4032-8010-744C59CCDC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" y="6228683"/>
            <a:ext cx="1633001" cy="276889"/>
          </a:xfrm>
        </p:spPr>
        <p:txBody>
          <a:bodyPr lIns="0" tIns="0" rIns="0" bIns="0" anchor="ctr"/>
          <a:lstStyle>
            <a:lvl1pPr>
              <a:spcBef>
                <a:spcPts val="0"/>
              </a:spcBef>
              <a:defRPr sz="9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City, State</a:t>
            </a:r>
          </a:p>
        </p:txBody>
      </p:sp>
    </p:spTree>
    <p:extLst>
      <p:ext uri="{BB962C8B-B14F-4D97-AF65-F5344CB8AC3E}">
        <p14:creationId xmlns:p14="http://schemas.microsoft.com/office/powerpoint/2010/main" val="27212573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rojec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AC800FF-EC2A-43CB-ADBE-983ACDAFF8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2000" y="152400"/>
            <a:ext cx="11277600" cy="655320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21B87B-E455-4A22-81E9-B581A99A95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635" y="6219824"/>
            <a:ext cx="277349" cy="276888"/>
          </a:xfrm>
          <a:prstGeom prst="rect">
            <a:avLst/>
          </a:prstGeom>
        </p:spPr>
      </p:pic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EA42A57E-1AB1-497D-AF9A-D8CBC6AA5CB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249C80C0-5A5A-4061-87AD-B05DECE2B52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6B639D4-AA8D-4AF4-9A1D-E146974AF6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3873" y="6228683"/>
            <a:ext cx="1803130" cy="276889"/>
          </a:xfrm>
        </p:spPr>
        <p:txBody>
          <a:bodyPr lIns="0" tIns="0" rIns="0" bIns="0" anchor="ctr"/>
          <a:lstStyle>
            <a:lvl1pPr>
              <a:spcBef>
                <a:spcPts val="0"/>
              </a:spcBef>
              <a:defRPr sz="9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City, State</a:t>
            </a:r>
          </a:p>
        </p:txBody>
      </p:sp>
    </p:spTree>
    <p:extLst>
      <p:ext uri="{BB962C8B-B14F-4D97-AF65-F5344CB8AC3E}">
        <p14:creationId xmlns:p14="http://schemas.microsoft.com/office/powerpoint/2010/main" val="17030209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roject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07BC85-BCA8-48A9-9C61-F757CC89CF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1" y="5711289"/>
            <a:ext cx="1989470" cy="689511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Project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B24AE9-E60C-4073-A842-C5D0C59EDC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48018" y="5711289"/>
            <a:ext cx="6229351" cy="689511"/>
          </a:xfrm>
        </p:spPr>
        <p:txBody>
          <a:bodyPr lIns="0" tIns="0" rIns="0" bIns="0"/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AC800FF-EC2A-43CB-ADBE-983ACDAFF8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66800" y="1447800"/>
            <a:ext cx="5295894" cy="3810672"/>
          </a:xfrm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21B87B-E455-4A22-81E9-B581A99A95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0648" y="5685098"/>
            <a:ext cx="277349" cy="27688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E4C6CD-4B38-4C1A-9FE9-CB79D33670B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3F413-C314-4E96-9A7B-9A53774E843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1AC6DDB4-DE9C-4C7C-9E33-6AB51506701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743705" y="1447800"/>
            <a:ext cx="5295894" cy="3810672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4D3962FA-5882-4465-AACA-2FFA3A5C6556}"/>
              </a:ext>
            </a:extLst>
          </p:cNvPr>
          <p:cNvSpPr txBox="1">
            <a:spLocks/>
          </p:cNvSpPr>
          <p:nvPr userDrawn="1"/>
        </p:nvSpPr>
        <p:spPr>
          <a:xfrm>
            <a:off x="1066800" y="1228726"/>
            <a:ext cx="2371725" cy="12779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6858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GB" sz="1000" b="1" spc="100" dirty="0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08996BA1-B385-4C35-8D68-87EA524BC3A8}"/>
              </a:ext>
            </a:extLst>
          </p:cNvPr>
          <p:cNvSpPr txBox="1">
            <a:spLocks/>
          </p:cNvSpPr>
          <p:nvPr userDrawn="1"/>
        </p:nvSpPr>
        <p:spPr>
          <a:xfrm>
            <a:off x="6743699" y="1228726"/>
            <a:ext cx="2371725" cy="12779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6858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GB" sz="1000" b="1" spc="100" dirty="0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DC03178-D258-4911-A36F-D99DBA5D17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349264" y="5693566"/>
            <a:ext cx="1690335" cy="276889"/>
          </a:xfrm>
        </p:spPr>
        <p:txBody>
          <a:bodyPr lIns="0" tIns="0" rIns="0" bIns="0" anchor="ctr"/>
          <a:lstStyle>
            <a:lvl1pPr>
              <a:spcBef>
                <a:spcPts val="0"/>
              </a:spcBef>
              <a:defRPr sz="9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City, State</a:t>
            </a:r>
          </a:p>
        </p:txBody>
      </p:sp>
    </p:spTree>
    <p:extLst>
      <p:ext uri="{BB962C8B-B14F-4D97-AF65-F5344CB8AC3E}">
        <p14:creationId xmlns:p14="http://schemas.microsoft.com/office/powerpoint/2010/main" val="9209251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roject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07BC85-BCA8-48A9-9C61-F757CC89CF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1066800"/>
            <a:ext cx="2090203" cy="101917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Project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B24AE9-E60C-4073-A842-C5D0C59EDC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2243470"/>
            <a:ext cx="2090737" cy="3859618"/>
          </a:xfrm>
        </p:spPr>
        <p:txBody>
          <a:bodyPr lIns="0" tIns="0" rIns="0" bIns="0"/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AC800FF-EC2A-43CB-ADBE-983ACDAFF8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95446" y="1066800"/>
            <a:ext cx="3977641" cy="2604769"/>
          </a:xfrm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21B87B-E455-4A22-81E9-B581A99A95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458" y="6219824"/>
            <a:ext cx="277349" cy="27688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E4C6CD-4B38-4C1A-9FE9-CB79D33670B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3F413-C314-4E96-9A7B-9A53774E843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71B1C24-4C48-4573-8936-120935C9425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61958" y="1066800"/>
            <a:ext cx="3977641" cy="2604769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02902A42-F38D-419E-87C5-83794C28EDF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895446" y="3796031"/>
            <a:ext cx="3977641" cy="2604769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5CD6D6A-4B1A-4AB3-B63B-D49CFCC570A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61958" y="3796031"/>
            <a:ext cx="3977641" cy="2604769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CD2DE87A-B56F-4F91-9221-5FD312AFEF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3873" y="6228683"/>
            <a:ext cx="1803130" cy="276889"/>
          </a:xfrm>
        </p:spPr>
        <p:txBody>
          <a:bodyPr lIns="0" tIns="0" rIns="0" bIns="0" anchor="ctr"/>
          <a:lstStyle>
            <a:lvl1pPr>
              <a:spcBef>
                <a:spcPts val="0"/>
              </a:spcBef>
              <a:defRPr sz="9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City, State</a:t>
            </a:r>
          </a:p>
        </p:txBody>
      </p:sp>
    </p:spTree>
    <p:extLst>
      <p:ext uri="{BB962C8B-B14F-4D97-AF65-F5344CB8AC3E}">
        <p14:creationId xmlns:p14="http://schemas.microsoft.com/office/powerpoint/2010/main" val="31892795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roject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07BC85-BCA8-48A9-9C61-F757CC89CF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1066800"/>
            <a:ext cx="3238555" cy="101917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Project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B24AE9-E60C-4073-A842-C5D0C59EDC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2243470"/>
            <a:ext cx="3239382" cy="3859618"/>
          </a:xfrm>
        </p:spPr>
        <p:txBody>
          <a:bodyPr lIns="0" tIns="0" rIns="0" bIns="0"/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AC800FF-EC2A-43CB-ADBE-983ACDAFF8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238826" y="0"/>
            <a:ext cx="4314287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21B87B-E455-4A22-81E9-B581A99A95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458" y="6219824"/>
            <a:ext cx="277349" cy="27688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E4C6CD-4B38-4C1A-9FE9-CB79D33670B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3F413-C314-4E96-9A7B-9A53774E843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71B1C24-4C48-4573-8936-120935C9425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549382" y="0"/>
            <a:ext cx="2642617" cy="3429001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F9C12928-D586-42F7-A4C0-6AC4C67D510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549383" y="3428998"/>
            <a:ext cx="2642617" cy="3429001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F86E9831-B61A-4554-90C6-74E5FEE4C6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3872" y="6228683"/>
            <a:ext cx="2951477" cy="276889"/>
          </a:xfrm>
        </p:spPr>
        <p:txBody>
          <a:bodyPr lIns="0" tIns="0" rIns="0" bIns="0" anchor="ctr"/>
          <a:lstStyle>
            <a:lvl1pPr>
              <a:spcBef>
                <a:spcPts val="0"/>
              </a:spcBef>
              <a:defRPr sz="9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City, State</a:t>
            </a:r>
          </a:p>
        </p:txBody>
      </p:sp>
    </p:spTree>
    <p:extLst>
      <p:ext uri="{BB962C8B-B14F-4D97-AF65-F5344CB8AC3E}">
        <p14:creationId xmlns:p14="http://schemas.microsoft.com/office/powerpoint/2010/main" val="15292959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ofil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EF209-B4B8-41C7-8ABE-5BB66429F9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8400" y="1066800"/>
            <a:ext cx="5486400" cy="4270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First Name Last Name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0FA4D-19C5-4673-8445-603C557759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426CB-533E-461A-BAFA-255F99472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2DBFF60B-5B9A-456B-8EB8-EE1E34D868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2000" y="1066800"/>
            <a:ext cx="5181600" cy="5791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049AC15-AE5B-48CD-98BA-5E68AA6B0C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8400" y="3058633"/>
            <a:ext cx="5486400" cy="3342167"/>
          </a:xfrm>
        </p:spPr>
        <p:txBody>
          <a:bodyPr lIns="0" tIns="0" rIns="0" bIns="0" numCol="2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B609CBD-4C4F-469A-B0E2-B043AFF515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8399" y="1741967"/>
            <a:ext cx="5486400" cy="691117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4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Location</a:t>
            </a:r>
          </a:p>
          <a:p>
            <a:pPr lvl="0"/>
            <a:r>
              <a:rPr lang="en-US" dirty="0"/>
              <a:t># Of years of experience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38B1DB-12A4-466E-8531-8C5D1A3A8F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3830" y="2508397"/>
            <a:ext cx="685802" cy="68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845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ofil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EF209-B4B8-41C7-8ABE-5BB66429F9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5952" y="1733105"/>
            <a:ext cx="4238847" cy="100477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0FA4D-19C5-4673-8445-603C557759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426CB-533E-461A-BAFA-255F99472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2DBFF60B-5B9A-456B-8EB8-EE1E34D868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1" y="1066800"/>
            <a:ext cx="5486399" cy="5791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049AC15-AE5B-48CD-98BA-5E68AA6B0C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95952" y="3429000"/>
            <a:ext cx="4238847" cy="1993605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B609CBD-4C4F-469A-B0E2-B043AFF515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95951" y="2737883"/>
            <a:ext cx="4238847" cy="691117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4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18295017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ofil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EF209-B4B8-41C7-8ABE-5BB66429F9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8401" y="2360425"/>
            <a:ext cx="3299636" cy="1004777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0FA4D-19C5-4673-8445-603C557759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426CB-533E-461A-BAFA-255F99472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2DBFF60B-5B9A-456B-8EB8-EE1E34D868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1" y="1066798"/>
            <a:ext cx="5486399" cy="5791202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B609CBD-4C4F-469A-B0E2-B043AFF515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8400" y="3526466"/>
            <a:ext cx="3299636" cy="691117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4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448877-7C02-4C8D-98DF-BAAF54AC4115}"/>
              </a:ext>
            </a:extLst>
          </p:cNvPr>
          <p:cNvSpPr/>
          <p:nvPr userDrawn="1"/>
        </p:nvSpPr>
        <p:spPr>
          <a:xfrm>
            <a:off x="9898912" y="0"/>
            <a:ext cx="229308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933D5FB-DA24-40BB-BA86-AA6E756DD5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260013" y="457200"/>
            <a:ext cx="1779587" cy="5943600"/>
          </a:xfrm>
        </p:spPr>
        <p:txBody>
          <a:bodyPr lIns="0" tIns="0" rIns="0" bIns="0" anchor="ctr"/>
          <a:lstStyle>
            <a:lvl1pPr>
              <a:defRPr sz="1800"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39148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ofil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EF209-B4B8-41C7-8ABE-5BB66429F9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8400" y="1066800"/>
            <a:ext cx="4876799" cy="1805095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0FA4D-19C5-4673-8445-603C557759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426CB-533E-461A-BAFA-255F99472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2DBFF60B-5B9A-456B-8EB8-EE1E34D868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66799" y="1066800"/>
            <a:ext cx="3749749" cy="2667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B609CBD-4C4F-469A-B0E2-B043AFF515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8399" y="3033159"/>
            <a:ext cx="4876799" cy="691117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4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F9EC17-DCAD-4302-A7FE-EF709B1B26EA}"/>
              </a:ext>
            </a:extLst>
          </p:cNvPr>
          <p:cNvCxnSpPr>
            <a:cxnSpLocks/>
          </p:cNvCxnSpPr>
          <p:nvPr userDrawn="1"/>
        </p:nvCxnSpPr>
        <p:spPr>
          <a:xfrm>
            <a:off x="1066800" y="3733800"/>
            <a:ext cx="10002849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EC2461F1-283B-40CE-AEF1-7AAF80AFDF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6800" y="4217586"/>
            <a:ext cx="10668000" cy="2183214"/>
          </a:xfrm>
        </p:spPr>
        <p:txBody>
          <a:bodyPr lIns="0" tIns="0" rIns="0" bIns="0" numCol="2"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70773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ofile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0FA4D-19C5-4673-8445-603C557759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426CB-533E-461A-BAFA-255F99472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2DBFF60B-5B9A-456B-8EB8-EE1E34D868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66799" y="1066800"/>
            <a:ext cx="2962941" cy="2362199"/>
          </a:xfrm>
        </p:spPr>
        <p:txBody>
          <a:bodyPr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F9EC17-DCAD-4302-A7FE-EF709B1B26EA}"/>
              </a:ext>
            </a:extLst>
          </p:cNvPr>
          <p:cNvCxnSpPr>
            <a:cxnSpLocks/>
          </p:cNvCxnSpPr>
          <p:nvPr userDrawn="1"/>
        </p:nvCxnSpPr>
        <p:spPr>
          <a:xfrm>
            <a:off x="1066800" y="3429000"/>
            <a:ext cx="109728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D73F5BE9-29D6-4037-82F4-4776167C4A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71728" y="1066800"/>
            <a:ext cx="2962941" cy="2362199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29C58BF9-EA02-4B16-859B-5E3BA642D47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76658" y="1066800"/>
            <a:ext cx="2962941" cy="2362199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9DCFB254-64F7-433C-A028-D47CCDC1FD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71728" y="4890979"/>
            <a:ext cx="2962940" cy="1509821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1BFA473-A38B-4343-ADE3-7DCD6A4BB1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1727" y="3774557"/>
            <a:ext cx="2962941" cy="673395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59D46994-A281-4295-BBCF-4C88E8254F9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71726" y="4513520"/>
            <a:ext cx="2962941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77392C65-10B3-453F-BF27-431C3F4B3A6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655" y="4890977"/>
            <a:ext cx="2962940" cy="1509821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5405CA64-3A77-4E4C-A5A2-2F865AA357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6653" y="4513518"/>
            <a:ext cx="2962941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585EB4DE-D728-4084-9FB8-050C1B64901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66802" y="4890973"/>
            <a:ext cx="2962940" cy="1509821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62D2A32C-A41D-4886-BC6B-6B80DF021D1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66800" y="4513514"/>
            <a:ext cx="2962941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FBACB6A-D248-4EFA-86DD-99315291116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67135" y="3775075"/>
            <a:ext cx="2962275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0DB2ABDF-29DC-4F90-B1EC-AB566CD9A6C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76985" y="3774557"/>
            <a:ext cx="2962275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3411263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4819F9F-529B-4688-96BD-B28728F58A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2000" y="152400"/>
            <a:ext cx="11277599" cy="6553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9099E08-5F7F-4492-82F6-DC32A1B691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1762125"/>
            <a:ext cx="10668000" cy="13811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solidFill>
                  <a:schemeClr val="bg1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29CDFEF-37F5-4879-9359-3206013493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6800" y="3238500"/>
            <a:ext cx="10668000" cy="190500"/>
          </a:xfrm>
        </p:spPr>
        <p:txBody>
          <a:bodyPr lIns="0" tIns="0" rIns="0" bIns="0"/>
          <a:lstStyle>
            <a:lvl1pPr>
              <a:defRPr sz="1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B115B0-BD3E-41BE-B840-AA2EA0A4F67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38526-5221-4A3C-9F61-E822E3595F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2598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ofile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0FA4D-19C5-4673-8445-603C557759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426CB-533E-461A-BAFA-255F99472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2DBFF60B-5B9A-456B-8EB8-EE1E34D868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66800" y="1066800"/>
            <a:ext cx="1952847" cy="2362199"/>
          </a:xfrm>
        </p:spPr>
        <p:txBody>
          <a:bodyPr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F9EC17-DCAD-4302-A7FE-EF709B1B26EA}"/>
              </a:ext>
            </a:extLst>
          </p:cNvPr>
          <p:cNvCxnSpPr>
            <a:cxnSpLocks/>
          </p:cNvCxnSpPr>
          <p:nvPr userDrawn="1"/>
        </p:nvCxnSpPr>
        <p:spPr>
          <a:xfrm>
            <a:off x="1066800" y="3429000"/>
            <a:ext cx="109728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2BEE1780-0999-4A3A-A319-F8EB7D80E9C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576774" y="1066801"/>
            <a:ext cx="1952847" cy="2362199"/>
          </a:xfrm>
        </p:spPr>
        <p:txBody>
          <a:bodyPr/>
          <a:lstStyle/>
          <a:p>
            <a:endParaRPr lang="en-US"/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3E1ADEA0-6C7D-4689-97BA-8EBCA27A87F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086751" y="1066801"/>
            <a:ext cx="1952847" cy="2362199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623E2A4D-F4B6-4497-BCE5-1D9A54DECF7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831761" y="1066800"/>
            <a:ext cx="1952847" cy="2362199"/>
          </a:xfrm>
        </p:spPr>
        <p:txBody>
          <a:bodyPr/>
          <a:lstStyle/>
          <a:p>
            <a:endParaRPr lang="en-US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6838DF13-D938-4EC5-8B0D-524E1434B28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316464" y="1066799"/>
            <a:ext cx="1952847" cy="2362199"/>
          </a:xfrm>
        </p:spPr>
        <p:txBody>
          <a:bodyPr/>
          <a:lstStyle/>
          <a:p>
            <a:endParaRPr lang="en-US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0A923DC6-C1DD-461D-9813-D84D2366D84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66802" y="4890973"/>
            <a:ext cx="1952843" cy="1509821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B79C9D4A-A968-40E2-B751-7DFA445A051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66801" y="4513514"/>
            <a:ext cx="1952844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DF7FF4E5-35F4-4AD1-BEA9-10A5BB9A54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67135" y="3775075"/>
            <a:ext cx="1952405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70ADB799-7041-43ED-879E-93D504F62F5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19131" y="4890969"/>
            <a:ext cx="1952843" cy="1509821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613C0018-5284-43A4-BD71-2016525C1C4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19130" y="4513510"/>
            <a:ext cx="1952844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4B46CB9D-162F-4C7B-B685-29662ADEFB3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319464" y="3775071"/>
            <a:ext cx="1952405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F893A7A1-70F2-4725-A411-79B06C83D4C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571459" y="4890965"/>
            <a:ext cx="1952843" cy="1509821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B461BBA2-E4B3-4896-89B4-38AA8D122CA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571458" y="4513506"/>
            <a:ext cx="1952844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1E0DE906-813F-405C-AAE8-9CBA456191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71792" y="3775067"/>
            <a:ext cx="1952405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D3081E9-E3D6-400E-9F8D-0AECE1D3B2C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831765" y="4890961"/>
            <a:ext cx="1952843" cy="1509821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A300E33D-076D-445B-AD42-9273B762ACF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831764" y="4513502"/>
            <a:ext cx="1952844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45" name="Text Placeholder 9">
            <a:extLst>
              <a:ext uri="{FF2B5EF4-FFF2-40B4-BE49-F238E27FC236}">
                <a16:creationId xmlns:a16="http://schemas.microsoft.com/office/drawing/2014/main" id="{284359AC-625A-4C3C-A407-23F20FAB236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832098" y="3775063"/>
            <a:ext cx="1952405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D598468-2A33-4DE4-9BB5-50B33774FD8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0076115" y="4890979"/>
            <a:ext cx="1952843" cy="1509821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4831A63B-2AD2-471E-B1A5-7F368F597AC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6114" y="4513520"/>
            <a:ext cx="1952844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3CF827AF-9E27-4A40-9A9F-1A467300A48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6448" y="3775081"/>
            <a:ext cx="1952405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17394614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ofile -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0FA4D-19C5-4673-8445-603C557759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426CB-533E-461A-BAFA-255F99472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2DBFF60B-5B9A-456B-8EB8-EE1E34D868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66800" y="1672173"/>
            <a:ext cx="1648049" cy="1468587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2BEE1780-0999-4A3A-A319-F8EB7D80E9C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576774" y="1672174"/>
            <a:ext cx="1648049" cy="1468587"/>
          </a:xfrm>
        </p:spPr>
        <p:txBody>
          <a:bodyPr/>
          <a:lstStyle/>
          <a:p>
            <a:endParaRPr lang="en-US"/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3E1ADEA0-6C7D-4689-97BA-8EBCA27A87F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086751" y="1672174"/>
            <a:ext cx="1648049" cy="1468587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623E2A4D-F4B6-4497-BCE5-1D9A54DECF7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831761" y="1672173"/>
            <a:ext cx="1648049" cy="1468587"/>
          </a:xfrm>
        </p:spPr>
        <p:txBody>
          <a:bodyPr/>
          <a:lstStyle/>
          <a:p>
            <a:endParaRPr lang="en-US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6838DF13-D938-4EC5-8B0D-524E1434B28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316464" y="1672172"/>
            <a:ext cx="1648049" cy="1468587"/>
          </a:xfrm>
        </p:spPr>
        <p:txBody>
          <a:bodyPr/>
          <a:lstStyle/>
          <a:p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2746F5-82A0-4993-A278-5D3C5A1AF716}"/>
              </a:ext>
            </a:extLst>
          </p:cNvPr>
          <p:cNvCxnSpPr>
            <a:cxnSpLocks/>
          </p:cNvCxnSpPr>
          <p:nvPr userDrawn="1"/>
        </p:nvCxnSpPr>
        <p:spPr>
          <a:xfrm>
            <a:off x="3019648" y="1672172"/>
            <a:ext cx="0" cy="4728628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B15764-E6FF-41DB-9D01-CC3A1D44B591}"/>
              </a:ext>
            </a:extLst>
          </p:cNvPr>
          <p:cNvCxnSpPr>
            <a:cxnSpLocks/>
          </p:cNvCxnSpPr>
          <p:nvPr userDrawn="1"/>
        </p:nvCxnSpPr>
        <p:spPr>
          <a:xfrm>
            <a:off x="5269312" y="1672172"/>
            <a:ext cx="0" cy="4728627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FB448C3-1ED6-4443-8139-270D0C0E0B07}"/>
              </a:ext>
            </a:extLst>
          </p:cNvPr>
          <p:cNvCxnSpPr>
            <a:cxnSpLocks/>
          </p:cNvCxnSpPr>
          <p:nvPr userDrawn="1"/>
        </p:nvCxnSpPr>
        <p:spPr>
          <a:xfrm>
            <a:off x="7527918" y="1672172"/>
            <a:ext cx="0" cy="4728628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17D459-A282-4758-9A03-6DA093FB3C09}"/>
              </a:ext>
            </a:extLst>
          </p:cNvPr>
          <p:cNvCxnSpPr>
            <a:cxnSpLocks/>
          </p:cNvCxnSpPr>
          <p:nvPr userDrawn="1"/>
        </p:nvCxnSpPr>
        <p:spPr>
          <a:xfrm>
            <a:off x="9784609" y="1672172"/>
            <a:ext cx="0" cy="4728627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itle 21">
            <a:extLst>
              <a:ext uri="{FF2B5EF4-FFF2-40B4-BE49-F238E27FC236}">
                <a16:creationId xmlns:a16="http://schemas.microsoft.com/office/drawing/2014/main" id="{959BC1E9-62E4-417D-AD77-CA7A7DACE4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1066800"/>
            <a:ext cx="10668000" cy="4270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Speakers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69CDBE1A-42F6-467A-AE0E-4DFA9DAFAD1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66802" y="4613326"/>
            <a:ext cx="1647087" cy="1787474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BD420A9B-A782-406C-8BDB-E3C0FEFCE8B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66801" y="4235867"/>
            <a:ext cx="1647088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0BD0B8E4-9956-4BF6-ACA0-A5B6EC8530E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67136" y="3497428"/>
            <a:ext cx="1646718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AC0FCA7E-7A78-4AB2-ACAE-90E9F94EFD7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14764" y="4613326"/>
            <a:ext cx="1647087" cy="1787474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E7251C1C-4D47-409E-8B78-F46C8106B03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14763" y="4235867"/>
            <a:ext cx="1647088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D60F9786-73AB-4D89-88D6-95BB0AEAAE6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315098" y="3497428"/>
            <a:ext cx="1646718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E5B6CBF5-0653-467D-BD61-9018FBE5024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564392" y="4613326"/>
            <a:ext cx="1647087" cy="1787474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285BFE41-43F6-4280-8E02-683A11B50FE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564391" y="4235867"/>
            <a:ext cx="1647088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7A64D7DD-9246-4DCA-BECA-8189269B4DA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64726" y="3497428"/>
            <a:ext cx="1646718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11498FF5-C71F-4F2C-AFE6-C32D1F05E1B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832718" y="4613326"/>
            <a:ext cx="1647087" cy="1787474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37653DC7-359E-473D-8CA4-C5C1AA26AAE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832717" y="4235867"/>
            <a:ext cx="1647088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45" name="Text Placeholder 9">
            <a:extLst>
              <a:ext uri="{FF2B5EF4-FFF2-40B4-BE49-F238E27FC236}">
                <a16:creationId xmlns:a16="http://schemas.microsoft.com/office/drawing/2014/main" id="{0795A046-052B-4D12-8A4F-562037BC819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833052" y="3497428"/>
            <a:ext cx="1646718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9D576285-2168-4C9F-85EF-BE693501AF7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0086751" y="4613326"/>
            <a:ext cx="1647087" cy="1787474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C4D0B91A-B250-4E2C-9A4C-C9CD258B34A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86750" y="4235867"/>
            <a:ext cx="1647088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C97E3C2E-8F64-4FBC-9BCE-50948ADBC1C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87085" y="3497428"/>
            <a:ext cx="1646718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25696942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ofile -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0FA4D-19C5-4673-8445-603C557759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426CB-533E-461A-BAFA-255F99472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4" name="Text Placeholder 9">
            <a:extLst>
              <a:ext uri="{FF2B5EF4-FFF2-40B4-BE49-F238E27FC236}">
                <a16:creationId xmlns:a16="http://schemas.microsoft.com/office/drawing/2014/main" id="{5DF02A14-1598-4A28-B657-EEFC9753E98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09695" y="2728063"/>
            <a:ext cx="1966065" cy="700935"/>
          </a:xfrm>
          <a:solidFill>
            <a:schemeClr val="bg1"/>
          </a:solidFill>
        </p:spPr>
        <p:txBody>
          <a:bodyPr lIns="91440" tIns="45720" rIns="0" bIns="0" anchor="t"/>
          <a:lstStyle>
            <a:lvl1pPr>
              <a:spcBef>
                <a:spcPts val="0"/>
              </a:spcBef>
              <a:defRPr sz="1600" b="1">
                <a:solidFill>
                  <a:srgbClr val="222222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55" name="Text Placeholder 9">
            <a:extLst>
              <a:ext uri="{FF2B5EF4-FFF2-40B4-BE49-F238E27FC236}">
                <a16:creationId xmlns:a16="http://schemas.microsoft.com/office/drawing/2014/main" id="{00741A7A-C4B5-4BEA-88E6-D284AD884F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09694" y="5699864"/>
            <a:ext cx="1966065" cy="700935"/>
          </a:xfrm>
          <a:solidFill>
            <a:schemeClr val="bg1"/>
          </a:solidFill>
        </p:spPr>
        <p:txBody>
          <a:bodyPr lIns="91440" tIns="45720" rIns="0" bIns="0" anchor="t"/>
          <a:lstStyle>
            <a:lvl1pPr>
              <a:spcBef>
                <a:spcPts val="0"/>
              </a:spcBef>
              <a:defRPr sz="1600" b="1">
                <a:solidFill>
                  <a:srgbClr val="222222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56" name="Text Placeholder 9">
            <a:extLst>
              <a:ext uri="{FF2B5EF4-FFF2-40B4-BE49-F238E27FC236}">
                <a16:creationId xmlns:a16="http://schemas.microsoft.com/office/drawing/2014/main" id="{27972EF4-12EF-4E35-ADB5-9340165873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886383" y="2728063"/>
            <a:ext cx="1966065" cy="700935"/>
          </a:xfrm>
          <a:solidFill>
            <a:schemeClr val="bg1"/>
          </a:solidFill>
        </p:spPr>
        <p:txBody>
          <a:bodyPr lIns="91440" tIns="45720" rIns="0" bIns="0" anchor="t"/>
          <a:lstStyle>
            <a:lvl1pPr>
              <a:spcBef>
                <a:spcPts val="0"/>
              </a:spcBef>
              <a:defRPr sz="1600" b="1">
                <a:solidFill>
                  <a:srgbClr val="222222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57" name="Text Placeholder 9">
            <a:extLst>
              <a:ext uri="{FF2B5EF4-FFF2-40B4-BE49-F238E27FC236}">
                <a16:creationId xmlns:a16="http://schemas.microsoft.com/office/drawing/2014/main" id="{AD64064C-DF93-4776-B4C5-C2505A746C2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886382" y="5699864"/>
            <a:ext cx="1966065" cy="700935"/>
          </a:xfrm>
          <a:solidFill>
            <a:schemeClr val="bg1"/>
          </a:solidFill>
        </p:spPr>
        <p:txBody>
          <a:bodyPr lIns="91440" tIns="45720" rIns="0" bIns="0" anchor="t"/>
          <a:lstStyle>
            <a:lvl1pPr>
              <a:spcBef>
                <a:spcPts val="0"/>
              </a:spcBef>
              <a:defRPr sz="1600" b="1">
                <a:solidFill>
                  <a:srgbClr val="222222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58" name="Text Placeholder 9">
            <a:extLst>
              <a:ext uri="{FF2B5EF4-FFF2-40B4-BE49-F238E27FC236}">
                <a16:creationId xmlns:a16="http://schemas.microsoft.com/office/drawing/2014/main" id="{B842FA7A-C305-41C4-9811-CD581B72047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51308" y="2722747"/>
            <a:ext cx="1966065" cy="700935"/>
          </a:xfrm>
          <a:solidFill>
            <a:schemeClr val="bg1"/>
          </a:solidFill>
        </p:spPr>
        <p:txBody>
          <a:bodyPr lIns="91440" tIns="45720" rIns="0" bIns="0" anchor="t"/>
          <a:lstStyle>
            <a:lvl1pPr>
              <a:spcBef>
                <a:spcPts val="0"/>
              </a:spcBef>
              <a:defRPr sz="1600" b="1">
                <a:solidFill>
                  <a:srgbClr val="222222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59" name="Text Placeholder 9">
            <a:extLst>
              <a:ext uri="{FF2B5EF4-FFF2-40B4-BE49-F238E27FC236}">
                <a16:creationId xmlns:a16="http://schemas.microsoft.com/office/drawing/2014/main" id="{EBC1F0BE-F9B2-487E-BEDA-4426EE70ED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51307" y="5694548"/>
            <a:ext cx="1966065" cy="700935"/>
          </a:xfrm>
          <a:solidFill>
            <a:schemeClr val="bg1"/>
          </a:solidFill>
        </p:spPr>
        <p:txBody>
          <a:bodyPr lIns="91440" tIns="45720" rIns="0" bIns="0" anchor="t"/>
          <a:lstStyle>
            <a:lvl1pPr>
              <a:spcBef>
                <a:spcPts val="0"/>
              </a:spcBef>
              <a:defRPr sz="1600" b="1">
                <a:solidFill>
                  <a:srgbClr val="222222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60" name="Text Placeholder 9">
            <a:extLst>
              <a:ext uri="{FF2B5EF4-FFF2-40B4-BE49-F238E27FC236}">
                <a16:creationId xmlns:a16="http://schemas.microsoft.com/office/drawing/2014/main" id="{C61C9199-A507-421B-8163-2090058712A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27991" y="2722747"/>
            <a:ext cx="1966065" cy="700935"/>
          </a:xfrm>
          <a:solidFill>
            <a:schemeClr val="bg1"/>
          </a:solidFill>
        </p:spPr>
        <p:txBody>
          <a:bodyPr lIns="91440" tIns="45720" rIns="0" bIns="0" anchor="t"/>
          <a:lstStyle>
            <a:lvl1pPr>
              <a:spcBef>
                <a:spcPts val="0"/>
              </a:spcBef>
              <a:defRPr sz="1600" b="1">
                <a:solidFill>
                  <a:srgbClr val="222222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61" name="Text Placeholder 9">
            <a:extLst>
              <a:ext uri="{FF2B5EF4-FFF2-40B4-BE49-F238E27FC236}">
                <a16:creationId xmlns:a16="http://schemas.microsoft.com/office/drawing/2014/main" id="{654EB709-4A35-4308-B417-6C069426985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827990" y="5694548"/>
            <a:ext cx="1966065" cy="700935"/>
          </a:xfrm>
          <a:solidFill>
            <a:schemeClr val="bg1"/>
          </a:solidFill>
        </p:spPr>
        <p:txBody>
          <a:bodyPr lIns="91440" tIns="45720" rIns="0" bIns="0" anchor="t"/>
          <a:lstStyle>
            <a:lvl1pPr>
              <a:spcBef>
                <a:spcPts val="0"/>
              </a:spcBef>
              <a:defRPr sz="1600" b="1">
                <a:solidFill>
                  <a:srgbClr val="222222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62" name="Picture Placeholder 9">
            <a:extLst>
              <a:ext uri="{FF2B5EF4-FFF2-40B4-BE49-F238E27FC236}">
                <a16:creationId xmlns:a16="http://schemas.microsoft.com/office/drawing/2014/main" id="{E7631B1A-0B3D-48B3-91C6-E9A3CFE5A2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09694" y="762000"/>
            <a:ext cx="1966065" cy="1960747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63" name="Picture Placeholder 9">
            <a:extLst>
              <a:ext uri="{FF2B5EF4-FFF2-40B4-BE49-F238E27FC236}">
                <a16:creationId xmlns:a16="http://schemas.microsoft.com/office/drawing/2014/main" id="{C9A53352-0938-42F3-97BD-FADD29A5BE47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886382" y="761999"/>
            <a:ext cx="1966065" cy="1960747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64" name="Picture Placeholder 9">
            <a:extLst>
              <a:ext uri="{FF2B5EF4-FFF2-40B4-BE49-F238E27FC236}">
                <a16:creationId xmlns:a16="http://schemas.microsoft.com/office/drawing/2014/main" id="{EC75C14D-22A2-4680-B05D-C097DB3BBD04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363069" y="749952"/>
            <a:ext cx="1966065" cy="1960747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65" name="Picture Placeholder 9">
            <a:extLst>
              <a:ext uri="{FF2B5EF4-FFF2-40B4-BE49-F238E27FC236}">
                <a16:creationId xmlns:a16="http://schemas.microsoft.com/office/drawing/2014/main" id="{CC42A013-A65C-4D60-A0A7-486D5284C798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839757" y="749951"/>
            <a:ext cx="1966065" cy="1960747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66" name="Picture Placeholder 9">
            <a:extLst>
              <a:ext uri="{FF2B5EF4-FFF2-40B4-BE49-F238E27FC236}">
                <a16:creationId xmlns:a16="http://schemas.microsoft.com/office/drawing/2014/main" id="{D4C73487-CB87-4FEA-89FD-6649F3651BCA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409694" y="3727068"/>
            <a:ext cx="1966065" cy="1960747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67" name="Picture Placeholder 9">
            <a:extLst>
              <a:ext uri="{FF2B5EF4-FFF2-40B4-BE49-F238E27FC236}">
                <a16:creationId xmlns:a16="http://schemas.microsoft.com/office/drawing/2014/main" id="{EAF4C6E8-0958-4E2E-8C4B-2F5F22E5109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886382" y="3727067"/>
            <a:ext cx="1966065" cy="1960747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68" name="Picture Placeholder 9">
            <a:extLst>
              <a:ext uri="{FF2B5EF4-FFF2-40B4-BE49-F238E27FC236}">
                <a16:creationId xmlns:a16="http://schemas.microsoft.com/office/drawing/2014/main" id="{D264C686-C118-48F8-9F4A-9366C3E7AFD4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363069" y="3715020"/>
            <a:ext cx="1966065" cy="1960747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69" name="Picture Placeholder 9">
            <a:extLst>
              <a:ext uri="{FF2B5EF4-FFF2-40B4-BE49-F238E27FC236}">
                <a16:creationId xmlns:a16="http://schemas.microsoft.com/office/drawing/2014/main" id="{E5940943-C551-4788-9F05-921FAAC2C43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839757" y="3715019"/>
            <a:ext cx="1966065" cy="1960747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1965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ject_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33400"/>
            <a:ext cx="5486400" cy="609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447800"/>
            <a:ext cx="5486400" cy="4742506"/>
          </a:xfrm>
        </p:spPr>
        <p:txBody>
          <a:bodyPr wrap="square" lIns="0" tIns="0" rIns="0" bIns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/>
              <a:t>Short description or sentence can go here.</a:t>
            </a:r>
          </a:p>
          <a:p>
            <a:endParaRPr lang="en-US" dirty="0"/>
          </a:p>
          <a:p>
            <a:r>
              <a:rPr lang="en-US" dirty="0">
                <a:solidFill>
                  <a:srgbClr val="ED7000"/>
                </a:solidFill>
              </a:rPr>
              <a:t>Sub title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can’t completely avoid bullet points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So if we must use them, this is the layout to 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Notice that there is no more than 5 bullet points on the slide.</a:t>
            </a:r>
          </a:p>
          <a:p>
            <a:endParaRPr lang="en-US" dirty="0"/>
          </a:p>
          <a:p>
            <a:r>
              <a:rPr lang="en-US" dirty="0">
                <a:solidFill>
                  <a:srgbClr val="ED7000"/>
                </a:solidFill>
              </a:rPr>
              <a:t>More Tips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Keep them brief and supportive of what you’re saying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want the audience to watch/listen to you, not read the screen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705600" y="689617"/>
            <a:ext cx="5486400" cy="5486400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970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Start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5321301"/>
            <a:ext cx="10363200" cy="774699"/>
          </a:xfrm>
        </p:spPr>
        <p:txBody>
          <a:bodyPr anchor="b"/>
          <a:lstStyle>
            <a:lvl1pPr algn="l">
              <a:defRPr sz="4000" b="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Topic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4876800"/>
            <a:ext cx="10363200" cy="444500"/>
          </a:xfrm>
        </p:spPr>
        <p:txBody>
          <a:bodyPr lIns="0" tIns="0" rIns="0" bIns="0" anchor="b"/>
          <a:lstStyle>
            <a:lvl1pPr marL="0" indent="0">
              <a:buNone/>
              <a:defRPr sz="2000" baseline="0">
                <a:solidFill>
                  <a:srgbClr val="ED7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7986233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533400"/>
            <a:ext cx="10210800" cy="609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447800"/>
            <a:ext cx="10210800" cy="4742506"/>
          </a:xfrm>
        </p:spPr>
        <p:txBody>
          <a:bodyPr wrap="square" lIns="0" tIns="0" rIns="0" bIns="0"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100" baseline="0">
                <a:solidFill>
                  <a:srgbClr val="22222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We can’t completely avoid bullet points</a:t>
            </a:r>
          </a:p>
          <a:p>
            <a:pPr lvl="0"/>
            <a:r>
              <a:rPr lang="en-US" dirty="0"/>
              <a:t>So if we must use them, this is the layout to use</a:t>
            </a:r>
          </a:p>
          <a:p>
            <a:pPr lvl="0"/>
            <a:r>
              <a:rPr lang="en-US" dirty="0"/>
              <a:t>Keep them brief </a:t>
            </a:r>
          </a:p>
          <a:p>
            <a:pPr lvl="0"/>
            <a:r>
              <a:rPr lang="en-US" dirty="0"/>
              <a:t>We want the audience to watch/listen to you, </a:t>
            </a:r>
            <a:br>
              <a:rPr lang="en-US" dirty="0"/>
            </a:br>
            <a:r>
              <a:rPr lang="en-US" dirty="0"/>
              <a:t>not read the screen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3687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272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 Moment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2EB0C13-816A-4C89-8B79-0523E44516BC}"/>
              </a:ext>
            </a:extLst>
          </p:cNvPr>
          <p:cNvSpPr txBox="1">
            <a:spLocks/>
          </p:cNvSpPr>
          <p:nvPr userDrawn="1"/>
        </p:nvSpPr>
        <p:spPr>
          <a:xfrm>
            <a:off x="1066800" y="1687287"/>
            <a:ext cx="2962275" cy="1974842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200"/>
              </a:lnSpc>
            </a:pPr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Safety </a:t>
            </a:r>
            <a:b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Moment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1C7C499E-A9F8-4A07-B925-425EF59ED7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90628" y="0"/>
            <a:ext cx="7701372" cy="6781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25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9D99E0-7A53-4774-B32D-57B7314642B3}"/>
              </a:ext>
            </a:extLst>
          </p:cNvPr>
          <p:cNvSpPr/>
          <p:nvPr userDrawn="1"/>
        </p:nvSpPr>
        <p:spPr>
          <a:xfrm>
            <a:off x="0" y="6788158"/>
            <a:ext cx="12192000" cy="91440"/>
          </a:xfrm>
          <a:prstGeom prst="rect">
            <a:avLst/>
          </a:prstGeom>
          <a:solidFill>
            <a:srgbClr val="ED7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5869F8-1B01-4453-B10A-4526793D6B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2080960"/>
            <a:ext cx="1534239" cy="228638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F284CE0A-9C49-4F52-9650-92DB30FAB2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1" y="4049486"/>
            <a:ext cx="2962768" cy="2351314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874AAD-988E-45B1-8F75-E55E0F92AB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E831A7-AA8F-4B84-A5B1-9AFCC1A807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1066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196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clusion &amp; Diversity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1C7C499E-A9F8-4A07-B925-425EF59ED7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90628" y="0"/>
            <a:ext cx="7701372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25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CD651B2-57F8-432E-B967-073B11E3A9CC}"/>
              </a:ext>
            </a:extLst>
          </p:cNvPr>
          <p:cNvSpPr txBox="1">
            <a:spLocks/>
          </p:cNvSpPr>
          <p:nvPr userDrawn="1"/>
        </p:nvSpPr>
        <p:spPr>
          <a:xfrm>
            <a:off x="1066800" y="1681844"/>
            <a:ext cx="2962275" cy="1974842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200"/>
              </a:lnSpc>
            </a:pPr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Inclusion &amp; Diversity </a:t>
            </a:r>
            <a:b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Moment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208763B-C8E8-4042-971A-AA56D3DBA6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6801" y="4044043"/>
            <a:ext cx="2962768" cy="2356757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A43BDF-D05E-4C72-AA8F-5DAAFC6E28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E6C8D8-5415-4303-B0E1-A050ED2B9E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1066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92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t A Glanc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4819F9F-529B-4688-96BD-B28728F58A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6800" y="457221"/>
            <a:ext cx="10668000" cy="41370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9099E08-5F7F-4492-82F6-DC32A1B691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4733925"/>
            <a:ext cx="1905000" cy="657225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29CDFEF-37F5-4879-9359-3206013493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6800" y="5530850"/>
            <a:ext cx="1905000" cy="1174750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921450D-7BE8-4C97-BC72-B5A44D7B6D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7550" y="4733925"/>
            <a:ext cx="1905000" cy="657225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C6BC6FA-ECFD-46BF-9338-A1A883DF09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57550" y="5530850"/>
            <a:ext cx="1905000" cy="1174750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7AA8049-04C1-4A93-8501-ABA07D6070D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48300" y="4733925"/>
            <a:ext cx="1905000" cy="657225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3BD83BD-A1D7-48DB-973C-32D8113AF2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448300" y="5530850"/>
            <a:ext cx="1905000" cy="1174750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EAFB6FCE-A5EA-4E5E-A26A-A36193103E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39050" y="4733925"/>
            <a:ext cx="1905000" cy="657225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14D71C6A-4879-4DED-86B5-2B3299A885F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39050" y="5530850"/>
            <a:ext cx="1905000" cy="1174750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47A0E548-617F-47E0-8B2C-FBEFD05832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29800" y="4733925"/>
            <a:ext cx="1905000" cy="657225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3BC6D36F-0BA1-4419-9773-C50E419732B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829800" y="5530850"/>
            <a:ext cx="1905000" cy="1174750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44AB57-12B8-475B-9D51-C2C4439E8FCE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192896-65D0-40C9-9564-2D2D6D3E76B9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296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t A Glanc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9099E08-5F7F-4492-82F6-DC32A1B691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14724" y="1587408"/>
            <a:ext cx="2581276" cy="6572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29CDFEF-37F5-4879-9359-3206013493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14724" y="2384333"/>
            <a:ext cx="2581276" cy="1422418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9BF1FE0-3368-4FAF-8B24-24FFA124688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66800" y="1596954"/>
            <a:ext cx="2209797" cy="2209797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AEB8279A-3DF8-4A7C-8D69-A02C906A474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14724" y="4181457"/>
            <a:ext cx="2581276" cy="6572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E1B394B2-159A-461A-8D78-214CC9D97EE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14724" y="4978382"/>
            <a:ext cx="2581276" cy="1422418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9A9C0B5B-6AB8-4937-996E-0C7F4588904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66800" y="4191003"/>
            <a:ext cx="2209797" cy="2209797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55241A35-7BE1-46DC-B173-FA928A6C20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53525" y="1587408"/>
            <a:ext cx="2581275" cy="6572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6E76E35B-45D4-4740-BC9A-A507ABC08A0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153525" y="2384333"/>
            <a:ext cx="2581275" cy="1422418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1283C145-F66F-43A3-8BC0-5DC8B711AC1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05601" y="1596954"/>
            <a:ext cx="2209797" cy="2209797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B6CD1C4-38E7-4B97-A027-97E0DD5CB27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53525" y="4181457"/>
            <a:ext cx="2581275" cy="6572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5B92C89F-6BA2-4F4E-B767-F2E9ACAAB9F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153525" y="4978382"/>
            <a:ext cx="2581275" cy="1422418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5A755C51-FFE2-4C8E-80B4-43AD6AD27F7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705601" y="4191003"/>
            <a:ext cx="2209797" cy="2209797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F9BED114-D654-41EA-9F9D-8F2D466D08B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66800" y="762000"/>
            <a:ext cx="10668000" cy="6096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4DDD1D-A03B-4820-A5F2-6E9BD4780583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A0736-A6B5-42D0-8D65-C1BB31FF2553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24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9" Type="http://schemas.openxmlformats.org/officeDocument/2006/relationships/slideLayout" Target="../slideLayouts/slideLayout75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34" Type="http://schemas.openxmlformats.org/officeDocument/2006/relationships/slideLayout" Target="../slideLayouts/slideLayout70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33" Type="http://schemas.openxmlformats.org/officeDocument/2006/relationships/slideLayout" Target="../slideLayouts/slideLayout69.xml"/><Relationship Id="rId38" Type="http://schemas.openxmlformats.org/officeDocument/2006/relationships/slideLayout" Target="../slideLayouts/slideLayout74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slideLayout" Target="../slideLayouts/slideLayout65.xml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32" Type="http://schemas.openxmlformats.org/officeDocument/2006/relationships/slideLayout" Target="../slideLayouts/slideLayout68.xml"/><Relationship Id="rId37" Type="http://schemas.openxmlformats.org/officeDocument/2006/relationships/slideLayout" Target="../slideLayouts/slideLayout73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36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31" Type="http://schemas.openxmlformats.org/officeDocument/2006/relationships/slideLayout" Target="../slideLayouts/slideLayout67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Relationship Id="rId30" Type="http://schemas.openxmlformats.org/officeDocument/2006/relationships/slideLayout" Target="../slideLayouts/slideLayout66.xml"/><Relationship Id="rId35" Type="http://schemas.openxmlformats.org/officeDocument/2006/relationships/slideLayout" Target="../slideLayouts/slideLayout7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1066800"/>
            <a:ext cx="10058400" cy="42703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798659"/>
            <a:ext cx="10058400" cy="4602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8B1903-3A64-483A-9B40-A7A936E19763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70A70B0-D5A2-42F8-8EE4-BAFFEE1EE73B}"/>
              </a:ext>
            </a:extLst>
          </p:cNvPr>
          <p:cNvCxnSpPr/>
          <p:nvPr userDrawn="1"/>
        </p:nvCxnSpPr>
        <p:spPr>
          <a:xfrm>
            <a:off x="605246" y="0"/>
            <a:ext cx="0" cy="685800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62DE4E-2E23-4802-83AA-DAA99534B3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2590801" y="3352802"/>
            <a:ext cx="5791202" cy="30479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 cap="all" spc="300" baseline="0">
                <a:solidFill>
                  <a:srgbClr val="22222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48869B-2AD7-49CA-80C0-017F6BD2AD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00799"/>
            <a:ext cx="304799" cy="30480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>
                <a:solidFill>
                  <a:srgbClr val="222222"/>
                </a:solidFill>
              </a:defRPr>
            </a:lvl1pPr>
          </a:lstStyle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37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0" r:id="rId2"/>
    <p:sldLayoutId id="2147483712" r:id="rId3"/>
    <p:sldLayoutId id="2147483714" r:id="rId4"/>
    <p:sldLayoutId id="2147483713" r:id="rId5"/>
    <p:sldLayoutId id="2147483715" r:id="rId6"/>
    <p:sldLayoutId id="2147483771" r:id="rId7"/>
    <p:sldLayoutId id="2147483716" r:id="rId8"/>
    <p:sldLayoutId id="2147483717" r:id="rId9"/>
    <p:sldLayoutId id="2147483718" r:id="rId10"/>
    <p:sldLayoutId id="2147483719" r:id="rId11"/>
    <p:sldLayoutId id="2147483808" r:id="rId12"/>
    <p:sldLayoutId id="2147483720" r:id="rId13"/>
    <p:sldLayoutId id="2147483721" r:id="rId14"/>
    <p:sldLayoutId id="2147483772" r:id="rId15"/>
    <p:sldLayoutId id="2147483722" r:id="rId16"/>
    <p:sldLayoutId id="2147483725" r:id="rId17"/>
    <p:sldLayoutId id="2147483728" r:id="rId18"/>
    <p:sldLayoutId id="2147483729" r:id="rId19"/>
    <p:sldLayoutId id="2147483731" r:id="rId20"/>
    <p:sldLayoutId id="2147483732" r:id="rId21"/>
    <p:sldLayoutId id="2147483809" r:id="rId22"/>
    <p:sldLayoutId id="2147483733" r:id="rId23"/>
    <p:sldLayoutId id="2147483734" r:id="rId24"/>
    <p:sldLayoutId id="2147483735" r:id="rId25"/>
    <p:sldLayoutId id="2147483760" r:id="rId26"/>
    <p:sldLayoutId id="2147483761" r:id="rId27"/>
    <p:sldLayoutId id="2147483762" r:id="rId28"/>
    <p:sldLayoutId id="2147483763" r:id="rId29"/>
    <p:sldLayoutId id="2147483764" r:id="rId30"/>
    <p:sldLayoutId id="2147483765" r:id="rId31"/>
    <p:sldLayoutId id="2147483766" r:id="rId32"/>
    <p:sldLayoutId id="2147483767" r:id="rId33"/>
    <p:sldLayoutId id="2147483768" r:id="rId34"/>
    <p:sldLayoutId id="2147483769" r:id="rId35"/>
    <p:sldLayoutId id="2147483770" r:id="rId36"/>
  </p:sldLayoutIdLst>
  <p:hf hdr="0" dt="0"/>
  <p:txStyles>
    <p:titleStyle>
      <a:lvl1pPr algn="l" defTabSz="685800" rtl="0" eaLnBrk="1" latinLnBrk="0" hangingPunct="1"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spcBef>
          <a:spcPct val="20000"/>
        </a:spcBef>
        <a:buFontTx/>
        <a:buNone/>
        <a:defRPr sz="1600" kern="1200">
          <a:solidFill>
            <a:srgbClr val="222222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rgbClr val="22222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rgbClr val="22222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96">
          <p15:clr>
            <a:srgbClr val="F26B43"/>
          </p15:clr>
        </p15:guide>
        <p15:guide id="3" pos="7584">
          <p15:clr>
            <a:srgbClr val="F26B43"/>
          </p15:clr>
        </p15:guide>
        <p15:guide id="4" pos="384">
          <p15:clr>
            <a:srgbClr val="F26B43"/>
          </p15:clr>
        </p15:guide>
        <p15:guide id="5" pos="7296" userDrawn="1">
          <p15:clr>
            <a:srgbClr val="F26B43"/>
          </p15:clr>
        </p15:guide>
        <p15:guide id="6" orient="horz" pos="480">
          <p15:clr>
            <a:srgbClr val="F26B43"/>
          </p15:clr>
        </p15:guide>
        <p15:guide id="7" orient="horz" pos="4224">
          <p15:clr>
            <a:srgbClr val="F26B43"/>
          </p15:clr>
        </p15:guide>
        <p15:guide id="8" pos="288">
          <p15:clr>
            <a:srgbClr val="F26B43"/>
          </p15:clr>
        </p15:guide>
        <p15:guide id="9" orient="horz" pos="288">
          <p15:clr>
            <a:srgbClr val="F26B43"/>
          </p15:clr>
        </p15:guide>
        <p15:guide id="10" pos="7392">
          <p15:clr>
            <a:srgbClr val="F26B43"/>
          </p15:clr>
        </p15:guide>
        <p15:guide id="11" orient="horz" pos="96">
          <p15:clr>
            <a:srgbClr val="F26B43"/>
          </p15:clr>
        </p15:guide>
        <p15:guide id="12" orient="horz" pos="384">
          <p15:clr>
            <a:srgbClr val="F26B43"/>
          </p15:clr>
        </p15:guide>
        <p15:guide id="13" orient="horz" pos="4032">
          <p15:clr>
            <a:srgbClr val="F26B43"/>
          </p15:clr>
        </p15:guide>
        <p15:guide id="14" orient="horz" pos="672">
          <p15:clr>
            <a:srgbClr val="F26B43"/>
          </p15:clr>
        </p15:guide>
        <p15:guide id="15" pos="480">
          <p15:clr>
            <a:srgbClr val="F26B43"/>
          </p15:clr>
        </p15:guide>
        <p15:guide id="16" pos="7200">
          <p15:clr>
            <a:srgbClr val="F26B43"/>
          </p15:clr>
        </p15:guide>
        <p15:guide id="17" pos="672">
          <p15:clr>
            <a:srgbClr val="F26B43"/>
          </p15:clr>
        </p15:guide>
        <p15:guide id="18" pos="7008">
          <p15:clr>
            <a:srgbClr val="F26B43"/>
          </p15:clr>
        </p15:guide>
        <p15:guide id="20" pos="3744">
          <p15:clr>
            <a:srgbClr val="F26B43"/>
          </p15:clr>
        </p15:guide>
        <p15:guide id="21" pos="3936">
          <p15:clr>
            <a:srgbClr val="F26B43"/>
          </p15:clr>
        </p15:guide>
        <p15:guide id="22" orient="horz" pos="2160">
          <p15:clr>
            <a:srgbClr val="F26B43"/>
          </p15:clr>
        </p15:guide>
        <p15:guide id="23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1066800"/>
            <a:ext cx="10058400" cy="42703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798659"/>
            <a:ext cx="10058400" cy="4602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8B1903-3A64-483A-9B40-A7A936E19763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70A70B0-D5A2-42F8-8EE4-BAFFEE1EE73B}"/>
              </a:ext>
            </a:extLst>
          </p:cNvPr>
          <p:cNvCxnSpPr/>
          <p:nvPr userDrawn="1"/>
        </p:nvCxnSpPr>
        <p:spPr>
          <a:xfrm>
            <a:off x="605246" y="0"/>
            <a:ext cx="0" cy="685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62DE4E-2E23-4802-83AA-DAA99534B3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2590801" y="3352802"/>
            <a:ext cx="5791202" cy="30479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 cap="all" spc="300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48869B-2AD7-49CA-80C0-017F6BD2AD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00799"/>
            <a:ext cx="304799" cy="30480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750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52" r:id="rId12"/>
    <p:sldLayoutId id="2147483785" r:id="rId13"/>
    <p:sldLayoutId id="2147483786" r:id="rId14"/>
    <p:sldLayoutId id="2147483787" r:id="rId15"/>
    <p:sldLayoutId id="2147483788" r:id="rId16"/>
    <p:sldLayoutId id="2147483753" r:id="rId17"/>
    <p:sldLayoutId id="2147483790" r:id="rId18"/>
    <p:sldLayoutId id="2147483759" r:id="rId19"/>
    <p:sldLayoutId id="2147483792" r:id="rId20"/>
    <p:sldLayoutId id="2147483793" r:id="rId21"/>
    <p:sldLayoutId id="2147483739" r:id="rId22"/>
    <p:sldLayoutId id="2147483794" r:id="rId23"/>
    <p:sldLayoutId id="2147483795" r:id="rId24"/>
    <p:sldLayoutId id="2147483796" r:id="rId25"/>
    <p:sldLayoutId id="2147483797" r:id="rId26"/>
    <p:sldLayoutId id="2147483798" r:id="rId27"/>
    <p:sldLayoutId id="2147483799" r:id="rId28"/>
    <p:sldLayoutId id="2147483800" r:id="rId29"/>
    <p:sldLayoutId id="2147483801" r:id="rId30"/>
    <p:sldLayoutId id="2147483802" r:id="rId31"/>
    <p:sldLayoutId id="2147483803" r:id="rId32"/>
    <p:sldLayoutId id="2147483804" r:id="rId33"/>
    <p:sldLayoutId id="2147483805" r:id="rId34"/>
    <p:sldLayoutId id="2147483806" r:id="rId35"/>
    <p:sldLayoutId id="2147483807" r:id="rId36"/>
    <p:sldLayoutId id="2147483810" r:id="rId37"/>
    <p:sldLayoutId id="2147483811" r:id="rId38"/>
    <p:sldLayoutId id="2147483812" r:id="rId39"/>
  </p:sldLayoutIdLst>
  <p:hf hdr="0" dt="0"/>
  <p:txStyles>
    <p:titleStyle>
      <a:lvl1pPr algn="l" defTabSz="685800" rtl="0" eaLnBrk="1" latinLnBrk="0" hangingPunct="1">
        <a:spcBef>
          <a:spcPct val="0"/>
        </a:spcBef>
        <a:buNone/>
        <a:defRPr sz="3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spcBef>
          <a:spcPct val="20000"/>
        </a:spcBef>
        <a:buFontTx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96">
          <p15:clr>
            <a:srgbClr val="F26B43"/>
          </p15:clr>
        </p15:guide>
        <p15:guide id="3" pos="7584">
          <p15:clr>
            <a:srgbClr val="F26B43"/>
          </p15:clr>
        </p15:guide>
        <p15:guide id="4" pos="384">
          <p15:clr>
            <a:srgbClr val="F26B43"/>
          </p15:clr>
        </p15:guide>
        <p15:guide id="5" pos="7296">
          <p15:clr>
            <a:srgbClr val="F26B43"/>
          </p15:clr>
        </p15:guide>
        <p15:guide id="6" orient="horz" pos="480">
          <p15:clr>
            <a:srgbClr val="F26B43"/>
          </p15:clr>
        </p15:guide>
        <p15:guide id="7" orient="horz" pos="4224">
          <p15:clr>
            <a:srgbClr val="F26B43"/>
          </p15:clr>
        </p15:guide>
        <p15:guide id="8" pos="288">
          <p15:clr>
            <a:srgbClr val="F26B43"/>
          </p15:clr>
        </p15:guide>
        <p15:guide id="9" orient="horz" pos="288">
          <p15:clr>
            <a:srgbClr val="F26B43"/>
          </p15:clr>
        </p15:guide>
        <p15:guide id="10" pos="7392">
          <p15:clr>
            <a:srgbClr val="F26B43"/>
          </p15:clr>
        </p15:guide>
        <p15:guide id="11" orient="horz" pos="96">
          <p15:clr>
            <a:srgbClr val="F26B43"/>
          </p15:clr>
        </p15:guide>
        <p15:guide id="12" orient="horz" pos="384">
          <p15:clr>
            <a:srgbClr val="F26B43"/>
          </p15:clr>
        </p15:guide>
        <p15:guide id="13" orient="horz" pos="4032">
          <p15:clr>
            <a:srgbClr val="F26B43"/>
          </p15:clr>
        </p15:guide>
        <p15:guide id="14" orient="horz" pos="672">
          <p15:clr>
            <a:srgbClr val="F26B43"/>
          </p15:clr>
        </p15:guide>
        <p15:guide id="15" pos="480">
          <p15:clr>
            <a:srgbClr val="F26B43"/>
          </p15:clr>
        </p15:guide>
        <p15:guide id="16" pos="7200">
          <p15:clr>
            <a:srgbClr val="F26B43"/>
          </p15:clr>
        </p15:guide>
        <p15:guide id="17" pos="672">
          <p15:clr>
            <a:srgbClr val="F26B43"/>
          </p15:clr>
        </p15:guide>
        <p15:guide id="18" pos="7008">
          <p15:clr>
            <a:srgbClr val="F26B43"/>
          </p15:clr>
        </p15:guide>
        <p15:guide id="20" pos="3744">
          <p15:clr>
            <a:srgbClr val="F26B43"/>
          </p15:clr>
        </p15:guide>
        <p15:guide id="21" pos="3936">
          <p15:clr>
            <a:srgbClr val="F26B43"/>
          </p15:clr>
        </p15:guide>
        <p15:guide id="22" orient="horz" pos="2160">
          <p15:clr>
            <a:srgbClr val="F26B43"/>
          </p15:clr>
        </p15:guide>
        <p15:guide id="23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7">
            <a:extLst>
              <a:ext uri="{FF2B5EF4-FFF2-40B4-BE49-F238E27FC236}">
                <a16:creationId xmlns:a16="http://schemas.microsoft.com/office/drawing/2014/main" id="{BD0B1EF9-7323-455D-BB73-D597CAD169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2590801" y="3352802"/>
            <a:ext cx="5791201" cy="30479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86EF0A7A-218E-411A-957C-8A109C5EDC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00799"/>
            <a:ext cx="304799" cy="30480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29A1EF-3039-4DDC-A1E3-045DBEFEB00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F3F6B8-55A5-4AFF-BEE8-6B9862F02BA8}"/>
              </a:ext>
            </a:extLst>
          </p:cNvPr>
          <p:cNvCxnSpPr/>
          <p:nvPr userDrawn="1"/>
        </p:nvCxnSpPr>
        <p:spPr>
          <a:xfrm>
            <a:off x="605246" y="0"/>
            <a:ext cx="0" cy="685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3966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6" r:id="rId2"/>
    <p:sldLayoutId id="2147483687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  <p15:guide id="2" orient="horz" pos="96" userDrawn="1">
          <p15:clr>
            <a:srgbClr val="F26B43"/>
          </p15:clr>
        </p15:guide>
        <p15:guide id="3" orient="horz" pos="480" userDrawn="1">
          <p15:clr>
            <a:srgbClr val="F26B43"/>
          </p15:clr>
        </p15:guide>
        <p15:guide id="4" orient="horz" pos="672" userDrawn="1">
          <p15:clr>
            <a:srgbClr val="F26B43"/>
          </p15:clr>
        </p15:guide>
        <p15:guide id="5" pos="96" userDrawn="1">
          <p15:clr>
            <a:srgbClr val="F26B43"/>
          </p15:clr>
        </p15:guide>
        <p15:guide id="6" pos="288" userDrawn="1">
          <p15:clr>
            <a:srgbClr val="F26B43"/>
          </p15:clr>
        </p15:guide>
        <p15:guide id="7" pos="384" userDrawn="1">
          <p15:clr>
            <a:srgbClr val="F26B43"/>
          </p15:clr>
        </p15:guide>
        <p15:guide id="8" pos="480" userDrawn="1">
          <p15:clr>
            <a:srgbClr val="F26B43"/>
          </p15:clr>
        </p15:guide>
        <p15:guide id="9" orient="horz" pos="384" userDrawn="1">
          <p15:clr>
            <a:srgbClr val="F26B43"/>
          </p15:clr>
        </p15:guide>
        <p15:guide id="10" orient="horz" pos="4032" userDrawn="1">
          <p15:clr>
            <a:srgbClr val="F26B43"/>
          </p15:clr>
        </p15:guide>
        <p15:guide id="11" orient="horz" pos="4224" userDrawn="1">
          <p15:clr>
            <a:srgbClr val="F26B43"/>
          </p15:clr>
        </p15:guide>
        <p15:guide id="12" pos="7200" userDrawn="1">
          <p15:clr>
            <a:srgbClr val="F26B43"/>
          </p15:clr>
        </p15:guide>
        <p15:guide id="13" pos="7296" userDrawn="1">
          <p15:clr>
            <a:srgbClr val="F26B43"/>
          </p15:clr>
        </p15:guide>
        <p15:guide id="14" pos="7392" userDrawn="1">
          <p15:clr>
            <a:srgbClr val="F26B43"/>
          </p15:clr>
        </p15:guide>
        <p15:guide id="15" pos="7584" userDrawn="1">
          <p15:clr>
            <a:srgbClr val="F26B43"/>
          </p15:clr>
        </p15:guide>
        <p15:guide id="16" pos="672" userDrawn="1">
          <p15:clr>
            <a:srgbClr val="F26B43"/>
          </p15:clr>
        </p15:guide>
        <p15:guide id="17" pos="7008" userDrawn="1">
          <p15:clr>
            <a:srgbClr val="F26B43"/>
          </p15:clr>
        </p15:guide>
        <p15:guide id="18" pos="3744" userDrawn="1">
          <p15:clr>
            <a:srgbClr val="F26B43"/>
          </p15:clr>
        </p15:guide>
        <p15:guide id="19" orient="horz" pos="2160" userDrawn="1">
          <p15:clr>
            <a:srgbClr val="F26B43"/>
          </p15:clr>
        </p15:guide>
        <p15:guide id="21" pos="3940" userDrawn="1">
          <p15:clr>
            <a:srgbClr val="F26B43"/>
          </p15:clr>
        </p15:guide>
        <p15:guide id="2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0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10" Type="http://schemas.openxmlformats.org/officeDocument/2006/relationships/image" Target="../media/image60.emf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openxmlformats.org/officeDocument/2006/relationships/image" Target="../media/image63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62.png"/><Relationship Id="rId5" Type="http://schemas.openxmlformats.org/officeDocument/2006/relationships/image" Target="../media/image48.png"/><Relationship Id="rId4" Type="http://schemas.openxmlformats.org/officeDocument/2006/relationships/image" Target="../media/image6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BEBEC47-9003-413E-AE8D-8F8FA7974B86}"/>
              </a:ext>
            </a:extLst>
          </p:cNvPr>
          <p:cNvSpPr/>
          <p:nvPr/>
        </p:nvSpPr>
        <p:spPr>
          <a:xfrm>
            <a:off x="3428999" y="762000"/>
            <a:ext cx="5334000" cy="5334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4D5E1C-0E3E-42A8-8603-8A691A2B1D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9730C2-2AA1-4626-A778-79242902358F}"/>
              </a:ext>
            </a:extLst>
          </p:cNvPr>
          <p:cNvSpPr txBox="1"/>
          <p:nvPr/>
        </p:nvSpPr>
        <p:spPr>
          <a:xfrm>
            <a:off x="766354" y="218208"/>
            <a:ext cx="11425646" cy="95744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CA" sz="3600" b="1" dirty="0">
                <a:latin typeface="+mj-lt"/>
              </a:rPr>
              <a:t>Regional Travel Demand Model Development</a:t>
            </a:r>
            <a:endParaRPr lang="en-US" sz="3600" b="1" dirty="0"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94EA30-943A-4421-B8E4-83015EAFC7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7704" y="3163563"/>
            <a:ext cx="1997830" cy="530874"/>
          </a:xfrm>
          <a:prstGeom prst="rect">
            <a:avLst/>
          </a:prstGeom>
        </p:spPr>
      </p:pic>
      <p:pic>
        <p:nvPicPr>
          <p:cNvPr id="20" name="Picture 19" descr="A screenshot of a computer&#10;&#10;Description automatically generated">
            <a:extLst>
              <a:ext uri="{FF2B5EF4-FFF2-40B4-BE49-F238E27FC236}">
                <a16:creationId xmlns:a16="http://schemas.microsoft.com/office/drawing/2014/main" id="{9C6A230F-D475-3E85-9BF1-BFFC4FD919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602" y="1357053"/>
            <a:ext cx="2808358" cy="5034107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04C296-A165-8610-D874-0E720B33E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354" y="1357052"/>
            <a:ext cx="3991532" cy="49555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8AAA79-660B-0467-0666-0151D4E8E8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8969" y="1272040"/>
            <a:ext cx="4256884" cy="511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006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356609-2B1A-4174-94EF-9E780CE355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609599"/>
            <a:ext cx="10141670" cy="73818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en-US" altLang="en-US" b="1" dirty="0"/>
              <a:t> Modeling Challenges 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A028C0-7F01-45E1-9C5C-7DD418282D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1500187"/>
            <a:ext cx="5117432" cy="4010025"/>
          </a:xfrm>
        </p:spPr>
        <p:txBody>
          <a:bodyPr numCol="1">
            <a:normAutofit/>
          </a:bodyPr>
          <a:lstStyle/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altLang="en-US" sz="2000" b="1" dirty="0"/>
              <a:t>Model Needs to be Predictive</a:t>
            </a:r>
          </a:p>
          <a:p>
            <a:pPr marL="900113" lvl="1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en-US" sz="2000" b="1" dirty="0"/>
              <a:t>Sensitive to Potential Policies</a:t>
            </a:r>
          </a:p>
          <a:p>
            <a:pPr marL="900113" lvl="1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en-US" sz="2000" b="1" dirty="0"/>
              <a:t>Emerging Travel Options</a:t>
            </a:r>
          </a:p>
          <a:p>
            <a:pPr marL="285750">
              <a:buClr>
                <a:schemeClr val="bg1"/>
              </a:buClr>
            </a:pPr>
            <a:endParaRPr lang="en-US" altLang="en-US" b="1" dirty="0"/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altLang="en-US" sz="2000" b="1" dirty="0"/>
              <a:t>Limiting Model Complexity</a:t>
            </a:r>
          </a:p>
          <a:p>
            <a:pPr marL="900113" lvl="1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en-US" sz="2000" b="1" dirty="0"/>
              <a:t>Potential Users </a:t>
            </a:r>
          </a:p>
          <a:p>
            <a:pPr lvl="1" indent="0">
              <a:buClr>
                <a:schemeClr val="bg1"/>
              </a:buClr>
              <a:buNone/>
            </a:pPr>
            <a:endParaRPr lang="en-US" altLang="en-US" sz="2000" b="1" dirty="0"/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altLang="en-US" sz="2000" b="1" dirty="0"/>
              <a:t>Model Assumes Evolving Improvement</a:t>
            </a:r>
          </a:p>
          <a:p>
            <a:pPr marL="900113" lvl="1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en-US" sz="2000" b="1" dirty="0"/>
              <a:t>Data Driven Refinements  </a:t>
            </a:r>
          </a:p>
          <a:p>
            <a:pPr marL="900113" lvl="1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en-US" sz="2000" b="1" dirty="0"/>
              <a:t>Developer Controlled</a:t>
            </a:r>
          </a:p>
          <a:p>
            <a:pPr marL="0" lvl="1" indent="0">
              <a:buClr>
                <a:schemeClr val="bg1"/>
              </a:buClr>
              <a:buNone/>
            </a:pPr>
            <a:endParaRPr lang="en-US" alt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4A613C-3854-C208-3576-F3DFEA89B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8612" y="1889938"/>
            <a:ext cx="5863388" cy="3078123"/>
          </a:xfrm>
          <a:prstGeom prst="rect">
            <a:avLst/>
          </a:prstGeom>
          <a:noFill/>
        </p:spPr>
      </p:pic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CCC3E44F-94D7-CC35-6B68-23CC1BB74CD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-2590801" y="3352802"/>
            <a:ext cx="5791202" cy="30479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RTDM DEVELOPMENT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543727-1F56-4324-90E3-8E445CAC248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52400" y="6400799"/>
            <a:ext cx="304799" cy="304801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DD01415F-5F32-4771-AE74-55868ADB41CE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428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356609-2B1A-4174-94EF-9E780CE355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609599"/>
            <a:ext cx="10141670" cy="73818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en-US" altLang="en-US" b="1" dirty="0"/>
              <a:t> </a:t>
            </a:r>
            <a:r>
              <a:rPr lang="en-US" altLang="en-US" dirty="0"/>
              <a:t>Solutions</a:t>
            </a:r>
            <a:r>
              <a:rPr lang="en-US" altLang="en-US" b="1" dirty="0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A028C0-7F01-45E1-9C5C-7DD418282D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4189" y="1347788"/>
            <a:ext cx="5755147" cy="4666513"/>
          </a:xfrm>
        </p:spPr>
        <p:txBody>
          <a:bodyPr numCol="1">
            <a:normAutofit/>
          </a:bodyPr>
          <a:lstStyle/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altLang="en-US" sz="2000" b="1" dirty="0"/>
              <a:t>Visitor Model</a:t>
            </a:r>
          </a:p>
          <a:p>
            <a:pPr marL="900113" lvl="1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en-US" sz="2000" b="1" dirty="0"/>
              <a:t>Segment Market into Key Demand Elements</a:t>
            </a:r>
          </a:p>
          <a:p>
            <a:pPr marL="900113" lvl="1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en-US" sz="2000" b="1" dirty="0"/>
              <a:t>Seek Transferable Parameters</a:t>
            </a:r>
          </a:p>
          <a:p>
            <a:pPr marL="900113" lvl="1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en-US" sz="2000" b="1" dirty="0"/>
              <a:t>Support Model Updates</a:t>
            </a:r>
          </a:p>
          <a:p>
            <a:pPr marL="285750">
              <a:buClr>
                <a:schemeClr val="bg1"/>
              </a:buClr>
            </a:pPr>
            <a:endParaRPr lang="en-US" altLang="en-US" b="1" dirty="0"/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altLang="en-US" sz="2000" b="1" dirty="0"/>
              <a:t>CAV Model </a:t>
            </a:r>
          </a:p>
          <a:p>
            <a:pPr marL="900113" lvl="1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en-US" sz="2000" b="1" dirty="0"/>
              <a:t>Balanced Modeling Approach</a:t>
            </a:r>
          </a:p>
          <a:p>
            <a:pPr marL="1200150" lvl="2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en-US" sz="1800" b="1" dirty="0"/>
              <a:t>CAV Fleet Penetration - Function of Costs</a:t>
            </a:r>
          </a:p>
          <a:p>
            <a:pPr marL="1200150" lvl="2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en-US" sz="1800" b="1" dirty="0"/>
              <a:t>CAV Impacts to Relevant Trip Types</a:t>
            </a:r>
          </a:p>
          <a:p>
            <a:pPr marL="1200150" lvl="2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en-US" sz="1800" b="1" dirty="0"/>
              <a:t>Developer / User Options</a:t>
            </a:r>
          </a:p>
          <a:p>
            <a:pPr marL="900113" lvl="1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en-US" sz="2000" b="1" dirty="0"/>
              <a:t>Support Model Updates </a:t>
            </a:r>
          </a:p>
          <a:p>
            <a:pPr lvl="1" indent="0">
              <a:buClr>
                <a:schemeClr val="bg1"/>
              </a:buClr>
              <a:buNone/>
            </a:pPr>
            <a:endParaRPr lang="en-US" altLang="en-US" sz="2000" b="1" dirty="0"/>
          </a:p>
          <a:p>
            <a:pPr marL="0" lvl="1" indent="0">
              <a:buClr>
                <a:schemeClr val="bg1"/>
              </a:buClr>
              <a:buNone/>
            </a:pPr>
            <a:endParaRPr lang="en-US" altLang="en-US" b="1" dirty="0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CCC3E44F-94D7-CC35-6B68-23CC1BB74CD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-2590801" y="3352802"/>
            <a:ext cx="5791202" cy="30479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RTDM DEVELOPMENT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543727-1F56-4324-90E3-8E445CAC248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52400" y="6400799"/>
            <a:ext cx="304799" cy="304801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DD01415F-5F32-4771-AE74-55868ADB41CE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F07849-0AB6-79B8-1A50-C1EB6F7F3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3118" y="1782930"/>
            <a:ext cx="5006947" cy="329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59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beach with tall grass and water&#10;&#10;Description automatically generated">
            <a:extLst>
              <a:ext uri="{FF2B5EF4-FFF2-40B4-BE49-F238E27FC236}">
                <a16:creationId xmlns:a16="http://schemas.microsoft.com/office/drawing/2014/main" id="{018DB136-F3B4-0673-C862-178E296C674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r="8610" b="-1"/>
          <a:stretch/>
        </p:blipFill>
        <p:spPr>
          <a:xfrm>
            <a:off x="609600" y="0"/>
            <a:ext cx="11582400" cy="4594215"/>
          </a:xfrm>
          <a:noFill/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ED0042-9C6C-4D49-BE0E-B98AAF0E2A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4733925"/>
            <a:ext cx="10668000" cy="1381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CAV Model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5BA71A-AA0B-4894-84A1-CB394D45DDA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 rot="16200000">
            <a:off x="-2590801" y="3352802"/>
            <a:ext cx="5791202" cy="30479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RTDM DEVELOPMENT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92EE6C-D07B-4156-B752-BF710C608B0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52400" y="6400799"/>
            <a:ext cx="304799" cy="304801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DD01415F-5F32-4771-AE74-55868ADB41CE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817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356609-2B1A-4174-94EF-9E780CE355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326571"/>
            <a:ext cx="10668000" cy="609600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n-US" altLang="en-US" sz="3600" b="1" dirty="0"/>
              <a:t>CAV Model  Methodology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A028C0-7F01-45E1-9C5C-7DD418282D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1271587"/>
            <a:ext cx="10972799" cy="4856497"/>
          </a:xfrm>
        </p:spPr>
        <p:txBody>
          <a:bodyPr numCol="1"/>
          <a:lstStyle/>
          <a:p>
            <a:pPr>
              <a:buClr>
                <a:schemeClr val="bg1"/>
              </a:buClr>
            </a:pPr>
            <a:r>
              <a:rPr lang="en-US" altLang="en-US" sz="2600" b="1" dirty="0"/>
              <a:t>Emerging Technology and Uncertain Travel Impacts</a:t>
            </a:r>
          </a:p>
          <a:p>
            <a:pPr>
              <a:buClr>
                <a:schemeClr val="bg1"/>
              </a:buClr>
            </a:pPr>
            <a:r>
              <a:rPr lang="en-US" altLang="en-US" sz="2600" b="1" dirty="0"/>
              <a:t>Scenario Modeling Approach </a:t>
            </a:r>
          </a:p>
          <a:p>
            <a:pPr>
              <a:buClr>
                <a:schemeClr val="bg1"/>
              </a:buClr>
            </a:pPr>
            <a:r>
              <a:rPr lang="en-US" altLang="en-US" sz="2600" b="1" dirty="0"/>
              <a:t>Assumptions &amp; Professional Judgement</a:t>
            </a:r>
          </a:p>
          <a:p>
            <a:pPr>
              <a:buClr>
                <a:schemeClr val="bg1"/>
              </a:buClr>
            </a:pPr>
            <a:r>
              <a:rPr lang="en-US" altLang="en-US" sz="2600" b="1" dirty="0"/>
              <a:t>Developer Controls Certain Assumptions</a:t>
            </a:r>
          </a:p>
          <a:p>
            <a:pPr lvl="1">
              <a:buClr>
                <a:schemeClr val="bg1"/>
              </a:buClr>
            </a:pPr>
            <a:r>
              <a:rPr lang="en-US" altLang="en-US" sz="2000" b="1" dirty="0"/>
              <a:t>Reasonable Limits</a:t>
            </a:r>
          </a:p>
          <a:p>
            <a:pPr lvl="1">
              <a:buClr>
                <a:schemeClr val="bg1"/>
              </a:buClr>
            </a:pPr>
            <a:r>
              <a:rPr lang="en-US" altLang="en-US" sz="2000" b="1" dirty="0"/>
              <a:t>Refinements as Data Emerges</a:t>
            </a:r>
          </a:p>
          <a:p>
            <a:pPr>
              <a:buClr>
                <a:schemeClr val="bg1"/>
              </a:buClr>
            </a:pPr>
            <a:r>
              <a:rPr lang="en-US" altLang="en-US" sz="2600" b="1" dirty="0"/>
              <a:t>User Controls Main Assumptions &amp; Likely Policy Variables </a:t>
            </a:r>
          </a:p>
          <a:p>
            <a:pPr lvl="1">
              <a:buClr>
                <a:schemeClr val="bg1"/>
              </a:buClr>
            </a:pPr>
            <a:r>
              <a:rPr lang="en-US" altLang="en-US" sz="2000" b="1" dirty="0"/>
              <a:t>Assumptions Allocated / Implement within Developer Controls</a:t>
            </a:r>
          </a:p>
          <a:p>
            <a:pPr lvl="1">
              <a:buClr>
                <a:schemeClr val="bg1"/>
              </a:buClr>
            </a:pPr>
            <a:r>
              <a:rPr lang="en-US" altLang="en-US" sz="2000" b="1" dirty="0"/>
              <a:t>Policy Variables / Socioeconomic Data / Network Improvements  </a:t>
            </a:r>
          </a:p>
          <a:p>
            <a:pPr marL="342900" lvl="1" indent="0">
              <a:buClr>
                <a:schemeClr val="bg1"/>
              </a:buClr>
              <a:buNone/>
            </a:pPr>
            <a:endParaRPr lang="en-US" altLang="en-US" sz="2000" dirty="0"/>
          </a:p>
          <a:p>
            <a:pPr marL="642937" lvl="2" indent="0">
              <a:buClr>
                <a:schemeClr val="tx2"/>
              </a:buClr>
              <a:buNone/>
            </a:pPr>
            <a:endParaRPr lang="en-US" altLang="en-US" sz="2000" dirty="0"/>
          </a:p>
          <a:p>
            <a:pPr marL="342900" lvl="1" indent="-342900">
              <a:buClr>
                <a:schemeClr val="bg1"/>
              </a:buClr>
            </a:pPr>
            <a:endParaRPr lang="en-US" alt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543727-1F56-4324-90E3-8E445CAC248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CCC3E44F-94D7-CC35-6B68-23CC1BB74CD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-2590801" y="3352802"/>
            <a:ext cx="5791202" cy="304796"/>
          </a:xfrm>
        </p:spPr>
        <p:txBody>
          <a:bodyPr/>
          <a:lstStyle/>
          <a:p>
            <a:r>
              <a:rPr lang="en-US" dirty="0"/>
              <a:t>RTDM DEVELOPMENT</a:t>
            </a:r>
          </a:p>
        </p:txBody>
      </p:sp>
    </p:spTree>
    <p:extLst>
      <p:ext uri="{BB962C8B-B14F-4D97-AF65-F5344CB8AC3E}">
        <p14:creationId xmlns:p14="http://schemas.microsoft.com/office/powerpoint/2010/main" val="179111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356609-2B1A-4174-94EF-9E780CE355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326571"/>
            <a:ext cx="10668000" cy="609600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n-US" altLang="en-US" sz="3600" b="1" dirty="0"/>
              <a:t>Developer &amp; User Assumption Interaction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A028C0-7F01-45E1-9C5C-7DD418282D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2001" y="1001622"/>
            <a:ext cx="10972799" cy="513670"/>
          </a:xfrm>
        </p:spPr>
        <p:txBody>
          <a:bodyPr numCol="1"/>
          <a:lstStyle/>
          <a:p>
            <a:pPr>
              <a:buClr>
                <a:schemeClr val="bg1"/>
              </a:buClr>
            </a:pPr>
            <a:r>
              <a:rPr lang="en-US" altLang="en-US" sz="2600" b="1" dirty="0"/>
              <a:t>Developer Controls Assumption of CAV Share of New Car Sales</a:t>
            </a:r>
          </a:p>
          <a:p>
            <a:pPr lvl="1">
              <a:buClr>
                <a:schemeClr val="bg1"/>
              </a:buClr>
            </a:pPr>
            <a:r>
              <a:rPr lang="en-US" altLang="en-US" sz="1800" b="1" dirty="0"/>
              <a:t>Specify 3 Market Share Values and Model Generates Predictive Curve</a:t>
            </a:r>
            <a:r>
              <a:rPr lang="en-US" altLang="en-US" sz="2600" b="1" dirty="0"/>
              <a:t> </a:t>
            </a:r>
          </a:p>
          <a:p>
            <a:pPr>
              <a:buClr>
                <a:schemeClr val="bg1"/>
              </a:buClr>
            </a:pPr>
            <a:endParaRPr lang="en-US" altLang="en-US" sz="2600" b="1" dirty="0"/>
          </a:p>
          <a:p>
            <a:pPr>
              <a:buClr>
                <a:schemeClr val="bg1"/>
              </a:buClr>
            </a:pPr>
            <a:endParaRPr lang="en-US" altLang="en-US" sz="2600" b="1" dirty="0"/>
          </a:p>
          <a:p>
            <a:pPr marL="342900" lvl="1" indent="0">
              <a:buClr>
                <a:schemeClr val="bg1"/>
              </a:buClr>
              <a:buNone/>
            </a:pPr>
            <a:endParaRPr lang="en-US" altLang="en-US" sz="2000" dirty="0"/>
          </a:p>
          <a:p>
            <a:pPr marL="642937" lvl="2" indent="0">
              <a:buClr>
                <a:schemeClr val="tx2"/>
              </a:buClr>
              <a:buNone/>
            </a:pPr>
            <a:endParaRPr lang="en-US" altLang="en-US" sz="2000" dirty="0"/>
          </a:p>
          <a:p>
            <a:pPr marL="342900" lvl="1" indent="-342900">
              <a:buClr>
                <a:schemeClr val="bg1"/>
              </a:buClr>
            </a:pPr>
            <a:endParaRPr lang="en-US" alt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543727-1F56-4324-90E3-8E445CAC248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CCC3E44F-94D7-CC35-6B68-23CC1BB74CD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-2590801" y="3352802"/>
            <a:ext cx="5791202" cy="304796"/>
          </a:xfrm>
        </p:spPr>
        <p:txBody>
          <a:bodyPr/>
          <a:lstStyle/>
          <a:p>
            <a:r>
              <a:rPr lang="en-US" dirty="0"/>
              <a:t>RTDM DEVELOPMENT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62883A-D107-7D13-FD4F-92723898B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964" y="2299200"/>
            <a:ext cx="3787807" cy="4253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04F1D4-E67F-8F3F-1A44-F3D1EA435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032" y="2347235"/>
            <a:ext cx="6579768" cy="417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839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356609-2B1A-4174-94EF-9E780CE355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218667"/>
            <a:ext cx="10668000" cy="513670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n-US" altLang="en-US" sz="3200" b="1" dirty="0"/>
              <a:t>Developer &amp; User Assumption Interaction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A028C0-7F01-45E1-9C5C-7DD418282D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2001" y="823638"/>
            <a:ext cx="10972799" cy="848408"/>
          </a:xfrm>
        </p:spPr>
        <p:txBody>
          <a:bodyPr numCol="1"/>
          <a:lstStyle/>
          <a:p>
            <a:pPr>
              <a:buClr>
                <a:schemeClr val="bg1"/>
              </a:buClr>
            </a:pPr>
            <a:r>
              <a:rPr lang="en-US" altLang="en-US" sz="2000" b="1" dirty="0"/>
              <a:t>User Specifies the Cost Ratio by Horizon Year</a:t>
            </a:r>
          </a:p>
          <a:p>
            <a:pPr lvl="1">
              <a:buClr>
                <a:schemeClr val="bg1"/>
              </a:buClr>
            </a:pPr>
            <a:r>
              <a:rPr lang="en-US" altLang="en-US" sz="1800" b="1" dirty="0"/>
              <a:t>CAV Share of Fleet Automatically Estimated for each Horizon Year</a:t>
            </a:r>
          </a:p>
          <a:p>
            <a:pPr>
              <a:buClr>
                <a:schemeClr val="bg1"/>
              </a:buClr>
            </a:pPr>
            <a:endParaRPr lang="en-US" altLang="en-US" sz="2600" b="1" dirty="0"/>
          </a:p>
          <a:p>
            <a:pPr>
              <a:buClr>
                <a:schemeClr val="bg1"/>
              </a:buClr>
            </a:pPr>
            <a:endParaRPr lang="en-US" altLang="en-US" sz="2600" b="1" dirty="0"/>
          </a:p>
          <a:p>
            <a:pPr marL="342900" lvl="1" indent="0">
              <a:buClr>
                <a:schemeClr val="bg1"/>
              </a:buClr>
              <a:buNone/>
            </a:pPr>
            <a:endParaRPr lang="en-US" altLang="en-US" sz="2000" dirty="0"/>
          </a:p>
          <a:p>
            <a:pPr marL="642937" lvl="2" indent="0">
              <a:buClr>
                <a:schemeClr val="tx2"/>
              </a:buClr>
              <a:buNone/>
            </a:pPr>
            <a:endParaRPr lang="en-US" altLang="en-US" sz="2000" dirty="0"/>
          </a:p>
          <a:p>
            <a:pPr marL="342900" lvl="1" indent="-342900">
              <a:buClr>
                <a:schemeClr val="bg1"/>
              </a:buClr>
            </a:pPr>
            <a:endParaRPr lang="en-US" alt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543727-1F56-4324-90E3-8E445CAC248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CCC3E44F-94D7-CC35-6B68-23CC1BB74CD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-2590801" y="3352802"/>
            <a:ext cx="5791202" cy="304796"/>
          </a:xfrm>
        </p:spPr>
        <p:txBody>
          <a:bodyPr/>
          <a:lstStyle/>
          <a:p>
            <a:r>
              <a:rPr lang="en-US" dirty="0"/>
              <a:t>RTDM DEVELOPMENT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BDD8F6-0DFB-12C3-A93C-FE913A184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1" y="1763347"/>
            <a:ext cx="5501489" cy="49422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9CAC8E-881A-FB27-858B-FC7933C6F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1763347"/>
            <a:ext cx="5501490" cy="494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53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356609-2B1A-4174-94EF-9E780CE355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326571"/>
            <a:ext cx="10668000" cy="609600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n-US" altLang="en-US" sz="3600" b="1" dirty="0"/>
              <a:t>CAV Model  - Key Features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A028C0-7F01-45E1-9C5C-7DD418282D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1271587"/>
            <a:ext cx="10972799" cy="4856497"/>
          </a:xfrm>
        </p:spPr>
        <p:txBody>
          <a:bodyPr numCol="1"/>
          <a:lstStyle/>
          <a:p>
            <a:pPr>
              <a:buClr>
                <a:schemeClr val="bg1"/>
              </a:buClr>
            </a:pPr>
            <a:r>
              <a:rPr lang="en-US" altLang="en-US" sz="2400" b="1" dirty="0"/>
              <a:t>Trips Generated by Household Type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en-US" sz="2000" b="1" dirty="0"/>
              <a:t>Conventional Vehicle Households (Exclusive)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en-US" sz="2000" b="1" dirty="0"/>
              <a:t>CAV Households  (Likely mixed in early years)</a:t>
            </a:r>
          </a:p>
          <a:p>
            <a:pPr>
              <a:buClr>
                <a:schemeClr val="bg1"/>
              </a:buClr>
            </a:pPr>
            <a:r>
              <a:rPr lang="en-US" altLang="en-US" sz="2400" b="1" dirty="0"/>
              <a:t>Trips Estimated by Purpose </a:t>
            </a:r>
          </a:p>
          <a:p>
            <a:pPr lvl="1">
              <a:buClr>
                <a:schemeClr val="bg1"/>
              </a:buClr>
            </a:pPr>
            <a:r>
              <a:rPr lang="en-US" altLang="en-US" sz="1800" b="1" dirty="0"/>
              <a:t>Home-Based Work</a:t>
            </a:r>
          </a:p>
          <a:p>
            <a:pPr lvl="1">
              <a:buClr>
                <a:schemeClr val="bg1"/>
              </a:buClr>
            </a:pPr>
            <a:r>
              <a:rPr lang="en-US" altLang="en-US" sz="1800" b="1" dirty="0"/>
              <a:t>Home-Based Shop</a:t>
            </a:r>
          </a:p>
          <a:p>
            <a:pPr lvl="1">
              <a:buClr>
                <a:schemeClr val="bg1"/>
              </a:buClr>
            </a:pPr>
            <a:r>
              <a:rPr lang="en-US" altLang="en-US" sz="1800" b="1" dirty="0"/>
              <a:t>Home-Based Other</a:t>
            </a:r>
          </a:p>
          <a:p>
            <a:pPr lvl="1">
              <a:buClr>
                <a:schemeClr val="bg1"/>
              </a:buClr>
            </a:pPr>
            <a:r>
              <a:rPr lang="en-US" altLang="en-US" sz="1800" b="1" dirty="0"/>
              <a:t>Non-Home Based</a:t>
            </a:r>
          </a:p>
          <a:p>
            <a:pPr>
              <a:buClr>
                <a:schemeClr val="bg1"/>
              </a:buClr>
            </a:pPr>
            <a:r>
              <a:rPr lang="en-US" altLang="en-US" sz="2400" b="1" dirty="0"/>
              <a:t>Travel Modes Controlled by Household Type</a:t>
            </a:r>
          </a:p>
          <a:p>
            <a:pPr>
              <a:buClr>
                <a:schemeClr val="bg1"/>
              </a:buClr>
            </a:pPr>
            <a:r>
              <a:rPr lang="en-US" altLang="en-US" sz="2400" b="1" dirty="0"/>
              <a:t>Mobility Service Provider Mode (MSP) – (Driverless Uber, Lyft)</a:t>
            </a:r>
          </a:p>
          <a:p>
            <a:pPr marL="0" indent="0">
              <a:buClr>
                <a:schemeClr val="bg1"/>
              </a:buClr>
              <a:buNone/>
            </a:pPr>
            <a:endParaRPr lang="en-US" altLang="en-US" sz="2400" b="1" dirty="0"/>
          </a:p>
          <a:p>
            <a:pPr lvl="1">
              <a:buClr>
                <a:schemeClr val="bg1"/>
              </a:buClr>
            </a:pPr>
            <a:endParaRPr lang="en-US" altLang="en-US" sz="2000" b="1" dirty="0"/>
          </a:p>
          <a:p>
            <a:pPr marL="342900" lvl="1" indent="0">
              <a:buClr>
                <a:schemeClr val="bg1"/>
              </a:buClr>
              <a:buNone/>
            </a:pPr>
            <a:endParaRPr lang="en-US" altLang="en-US" sz="2000" dirty="0"/>
          </a:p>
          <a:p>
            <a:pPr marL="642937" lvl="2" indent="0">
              <a:buClr>
                <a:schemeClr val="tx2"/>
              </a:buClr>
              <a:buNone/>
            </a:pPr>
            <a:endParaRPr lang="en-US" altLang="en-US" sz="2000" dirty="0"/>
          </a:p>
          <a:p>
            <a:pPr marL="342900" lvl="1" indent="-342900">
              <a:buClr>
                <a:schemeClr val="bg1"/>
              </a:buClr>
            </a:pPr>
            <a:endParaRPr lang="en-US" alt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543727-1F56-4324-90E3-8E445CAC248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CCC3E44F-94D7-CC35-6B68-23CC1BB74CD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-2590801" y="3352802"/>
            <a:ext cx="5791202" cy="304796"/>
          </a:xfrm>
        </p:spPr>
        <p:txBody>
          <a:bodyPr/>
          <a:lstStyle/>
          <a:p>
            <a:r>
              <a:rPr lang="en-US" dirty="0"/>
              <a:t>RTDM DEVELOPMENT</a:t>
            </a:r>
          </a:p>
        </p:txBody>
      </p:sp>
    </p:spTree>
    <p:extLst>
      <p:ext uri="{BB962C8B-B14F-4D97-AF65-F5344CB8AC3E}">
        <p14:creationId xmlns:p14="http://schemas.microsoft.com/office/powerpoint/2010/main" val="3322852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356609-2B1A-4174-94EF-9E780CE355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326571"/>
            <a:ext cx="10668000" cy="609600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n-US" altLang="en-US" sz="3600" b="1" dirty="0"/>
              <a:t>Mode Choice Assumptions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A028C0-7F01-45E1-9C5C-7DD418282D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2001" y="1001622"/>
            <a:ext cx="10972799" cy="513670"/>
          </a:xfrm>
        </p:spPr>
        <p:txBody>
          <a:bodyPr numCol="1"/>
          <a:lstStyle/>
          <a:p>
            <a:pPr>
              <a:buClr>
                <a:schemeClr val="bg1"/>
              </a:buClr>
            </a:pPr>
            <a:r>
              <a:rPr lang="en-US" altLang="en-US" sz="2600" b="1" dirty="0"/>
              <a:t>Varies by HH Type</a:t>
            </a:r>
          </a:p>
          <a:p>
            <a:pPr lvl="1">
              <a:buClr>
                <a:schemeClr val="bg1"/>
              </a:buClr>
            </a:pPr>
            <a:r>
              <a:rPr lang="en-US" altLang="en-US" sz="1800" b="1" dirty="0"/>
              <a:t>Indirectly Controls Generation of Zero Occupant Trips</a:t>
            </a:r>
            <a:r>
              <a:rPr lang="en-US" altLang="en-US" sz="2600" b="1" dirty="0"/>
              <a:t> </a:t>
            </a:r>
          </a:p>
          <a:p>
            <a:pPr>
              <a:buClr>
                <a:schemeClr val="bg1"/>
              </a:buClr>
            </a:pPr>
            <a:endParaRPr lang="en-US" altLang="en-US" sz="2600" b="1" dirty="0"/>
          </a:p>
          <a:p>
            <a:pPr>
              <a:buClr>
                <a:schemeClr val="bg1"/>
              </a:buClr>
            </a:pPr>
            <a:endParaRPr lang="en-US" altLang="en-US" sz="2600" b="1" dirty="0"/>
          </a:p>
          <a:p>
            <a:pPr marL="342900" lvl="1" indent="0">
              <a:buClr>
                <a:schemeClr val="bg1"/>
              </a:buClr>
              <a:buNone/>
            </a:pPr>
            <a:endParaRPr lang="en-US" altLang="en-US" sz="2000" dirty="0"/>
          </a:p>
          <a:p>
            <a:pPr marL="642937" lvl="2" indent="0">
              <a:buClr>
                <a:schemeClr val="tx2"/>
              </a:buClr>
              <a:buNone/>
            </a:pPr>
            <a:endParaRPr lang="en-US" altLang="en-US" sz="2000" dirty="0"/>
          </a:p>
          <a:p>
            <a:pPr marL="342900" lvl="1" indent="-342900">
              <a:buClr>
                <a:schemeClr val="bg1"/>
              </a:buClr>
            </a:pPr>
            <a:endParaRPr lang="en-US" alt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543727-1F56-4324-90E3-8E445CAC248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CCC3E44F-94D7-CC35-6B68-23CC1BB74CD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-2590801" y="3352802"/>
            <a:ext cx="5791202" cy="304796"/>
          </a:xfrm>
        </p:spPr>
        <p:txBody>
          <a:bodyPr/>
          <a:lstStyle/>
          <a:p>
            <a:r>
              <a:rPr lang="en-US" dirty="0"/>
              <a:t>RTDM DEVELOPMENT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6FD63D-404B-78A1-3E06-061D88396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450" y="2105024"/>
            <a:ext cx="8862625" cy="442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94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356609-2B1A-4174-94EF-9E780CE355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326571"/>
            <a:ext cx="10668000" cy="609600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n-US" altLang="en-US" sz="3600" b="1" dirty="0"/>
              <a:t>CAV Model  - Key Features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A028C0-7F01-45E1-9C5C-7DD418282D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8126" y="1262879"/>
            <a:ext cx="6544491" cy="4856497"/>
          </a:xfrm>
        </p:spPr>
        <p:txBody>
          <a:bodyPr numCol="1"/>
          <a:lstStyle/>
          <a:p>
            <a:pPr>
              <a:buClr>
                <a:schemeClr val="bg1"/>
              </a:buClr>
            </a:pPr>
            <a:r>
              <a:rPr lang="en-US" altLang="en-US" sz="2400" b="1" dirty="0"/>
              <a:t>Zero Occupant Vehicles</a:t>
            </a:r>
          </a:p>
          <a:p>
            <a:pPr lvl="1">
              <a:buClr>
                <a:schemeClr val="bg1"/>
              </a:buClr>
            </a:pPr>
            <a:r>
              <a:rPr lang="en-US" altLang="en-US" sz="1800" b="1" dirty="0"/>
              <a:t>Added Trips or Replacement Trips – Varies by Purpose</a:t>
            </a:r>
          </a:p>
          <a:p>
            <a:pPr lvl="1">
              <a:buClr>
                <a:schemeClr val="bg1"/>
              </a:buClr>
            </a:pPr>
            <a:r>
              <a:rPr lang="en-US" altLang="en-US" sz="1800" b="1" dirty="0"/>
              <a:t>MSP movements between passengers – Varies by CAV Fleet Penetration</a:t>
            </a:r>
          </a:p>
          <a:p>
            <a:pPr>
              <a:buClr>
                <a:schemeClr val="bg1"/>
              </a:buClr>
            </a:pPr>
            <a:r>
              <a:rPr lang="en-US" altLang="en-US" sz="2400" b="1" dirty="0"/>
              <a:t>Selected Commercial Vehicles impacted by CAVs</a:t>
            </a:r>
          </a:p>
          <a:p>
            <a:pPr lvl="1">
              <a:buClr>
                <a:schemeClr val="bg1"/>
              </a:buClr>
            </a:pPr>
            <a:r>
              <a:rPr lang="en-US" altLang="en-US" sz="1800" b="1" dirty="0"/>
              <a:t>Light Truck Trips Reduced – Drone Service</a:t>
            </a:r>
          </a:p>
          <a:p>
            <a:pPr lvl="1">
              <a:buClr>
                <a:schemeClr val="bg1"/>
              </a:buClr>
            </a:pPr>
            <a:r>
              <a:rPr lang="en-US" altLang="en-US" sz="1800" b="1" dirty="0"/>
              <a:t>Medium &amp; Heavy Trucks – Limited due to  Commodity/Freight Type</a:t>
            </a:r>
          </a:p>
          <a:p>
            <a:pPr>
              <a:buClr>
                <a:schemeClr val="bg1"/>
              </a:buClr>
            </a:pPr>
            <a:r>
              <a:rPr lang="en-US" altLang="en-US" sz="2400" b="1" dirty="0"/>
              <a:t>Network Capacity and Speed influenced by CAVs</a:t>
            </a:r>
          </a:p>
          <a:p>
            <a:pPr>
              <a:buClr>
                <a:schemeClr val="bg1"/>
              </a:buClr>
            </a:pPr>
            <a:endParaRPr lang="en-US" altLang="en-US" sz="2400" b="1" dirty="0"/>
          </a:p>
          <a:p>
            <a:pPr lvl="1">
              <a:buClr>
                <a:schemeClr val="bg1"/>
              </a:buClr>
            </a:pPr>
            <a:endParaRPr lang="en-US" altLang="en-US" sz="2000" b="1" dirty="0"/>
          </a:p>
          <a:p>
            <a:pPr marL="342900" lvl="1" indent="0">
              <a:buClr>
                <a:schemeClr val="bg1"/>
              </a:buClr>
              <a:buNone/>
            </a:pPr>
            <a:endParaRPr lang="en-US" altLang="en-US" sz="2000" dirty="0"/>
          </a:p>
          <a:p>
            <a:pPr marL="642937" lvl="2" indent="0">
              <a:buClr>
                <a:schemeClr val="tx2"/>
              </a:buClr>
              <a:buNone/>
            </a:pPr>
            <a:endParaRPr lang="en-US" altLang="en-US" sz="2000" dirty="0"/>
          </a:p>
          <a:p>
            <a:pPr marL="342900" lvl="1" indent="-342900">
              <a:buClr>
                <a:schemeClr val="bg1"/>
              </a:buClr>
            </a:pPr>
            <a:endParaRPr lang="en-US" alt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543727-1F56-4324-90E3-8E445CAC248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CCC3E44F-94D7-CC35-6B68-23CC1BB74CD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-2590801" y="3352802"/>
            <a:ext cx="5791202" cy="304796"/>
          </a:xfrm>
        </p:spPr>
        <p:txBody>
          <a:bodyPr/>
          <a:lstStyle/>
          <a:p>
            <a:r>
              <a:rPr lang="en-US" dirty="0"/>
              <a:t>RTDM DEVELOPMENT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EA220A-FA1E-D991-C1FB-7434762C1DAF}"/>
              </a:ext>
            </a:extLst>
          </p:cNvPr>
          <p:cNvSpPr txBox="1"/>
          <p:nvPr/>
        </p:nvSpPr>
        <p:spPr>
          <a:xfrm>
            <a:off x="7950924" y="2851919"/>
            <a:ext cx="3596641" cy="115416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75% of Amazon Packages are less than 5 pounds.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90% of Americans Live within 10 miles of Walmart Store.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215343-419A-F434-D8CD-7AC23BD257D1}"/>
              </a:ext>
            </a:extLst>
          </p:cNvPr>
          <p:cNvSpPr txBox="1"/>
          <p:nvPr/>
        </p:nvSpPr>
        <p:spPr>
          <a:xfrm>
            <a:off x="7950924" y="4521446"/>
            <a:ext cx="3596641" cy="140038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Network Capacity Increase is function of Travel Speed and Vehicle Spacing.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Adaptive Cruise Control Allows Driver to Select Spacing Distance. </a:t>
            </a:r>
          </a:p>
        </p:txBody>
      </p:sp>
    </p:spTree>
    <p:extLst>
      <p:ext uri="{BB962C8B-B14F-4D97-AF65-F5344CB8AC3E}">
        <p14:creationId xmlns:p14="http://schemas.microsoft.com/office/powerpoint/2010/main" val="1561880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356609-2B1A-4174-94EF-9E780CE355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326571"/>
            <a:ext cx="10668000" cy="609600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n-US" altLang="en-US" sz="2800" b="1" dirty="0"/>
              <a:t>Zero Occupant Vehicle Trips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A028C0-7F01-45E1-9C5C-7DD418282D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1271587"/>
            <a:ext cx="10972799" cy="609600"/>
          </a:xfrm>
        </p:spPr>
        <p:txBody>
          <a:bodyPr numCol="1"/>
          <a:lstStyle/>
          <a:p>
            <a:pPr>
              <a:buClr>
                <a:schemeClr val="bg1"/>
              </a:buClr>
            </a:pPr>
            <a:r>
              <a:rPr lang="en-US" altLang="en-US" sz="2400" b="1" dirty="0"/>
              <a:t>Generated by Privately-Owned CAVs and MSP CAVs </a:t>
            </a:r>
          </a:p>
          <a:p>
            <a:pPr>
              <a:buClr>
                <a:schemeClr val="bg1"/>
              </a:buClr>
            </a:pPr>
            <a:endParaRPr lang="en-US" altLang="en-US" sz="2400" b="1" dirty="0"/>
          </a:p>
          <a:p>
            <a:pPr>
              <a:buClr>
                <a:schemeClr val="bg1"/>
              </a:buClr>
            </a:pPr>
            <a:endParaRPr lang="en-US" altLang="en-US" sz="2400" b="1" dirty="0"/>
          </a:p>
          <a:p>
            <a:pPr marL="0" indent="0">
              <a:buClr>
                <a:schemeClr val="bg1"/>
              </a:buClr>
              <a:buNone/>
            </a:pPr>
            <a:endParaRPr lang="en-US" altLang="en-US" sz="2400" b="1" dirty="0"/>
          </a:p>
          <a:p>
            <a:pPr lvl="1">
              <a:buClr>
                <a:schemeClr val="bg1"/>
              </a:buClr>
            </a:pPr>
            <a:endParaRPr lang="en-US" altLang="en-US" sz="2000" b="1" dirty="0"/>
          </a:p>
          <a:p>
            <a:pPr marL="342900" lvl="1" indent="0">
              <a:buClr>
                <a:schemeClr val="bg1"/>
              </a:buClr>
              <a:buNone/>
            </a:pPr>
            <a:endParaRPr lang="en-US" altLang="en-US" sz="2000" dirty="0"/>
          </a:p>
          <a:p>
            <a:pPr marL="642937" lvl="2" indent="0">
              <a:buClr>
                <a:schemeClr val="tx2"/>
              </a:buClr>
              <a:buNone/>
            </a:pPr>
            <a:endParaRPr lang="en-US" altLang="en-US" sz="2000" dirty="0"/>
          </a:p>
          <a:p>
            <a:pPr marL="342900" lvl="1" indent="-342900">
              <a:buClr>
                <a:schemeClr val="bg1"/>
              </a:buClr>
            </a:pPr>
            <a:endParaRPr lang="en-US" alt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543727-1F56-4324-90E3-8E445CAC248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CCC3E44F-94D7-CC35-6B68-23CC1BB74CD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-2590801" y="3352802"/>
            <a:ext cx="5791202" cy="304796"/>
          </a:xfrm>
        </p:spPr>
        <p:txBody>
          <a:bodyPr/>
          <a:lstStyle/>
          <a:p>
            <a:r>
              <a:rPr lang="en-US" dirty="0"/>
              <a:t>RTDM DEVELOPMENT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7A2210-E7F0-F47E-2BCB-D32EB7564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995059"/>
            <a:ext cx="6498467" cy="44057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93590F-B685-808F-94C8-7CD3C6539544}"/>
              </a:ext>
            </a:extLst>
          </p:cNvPr>
          <p:cNvSpPr txBox="1"/>
          <p:nvPr/>
        </p:nvSpPr>
        <p:spPr>
          <a:xfrm>
            <a:off x="8351520" y="2216603"/>
            <a:ext cx="2037806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Limited to Certain Retail Types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8BC52E-1379-8AC6-416C-9E029125F8A7}"/>
              </a:ext>
            </a:extLst>
          </p:cNvPr>
          <p:cNvSpPr txBox="1"/>
          <p:nvPr/>
        </p:nvSpPr>
        <p:spPr>
          <a:xfrm>
            <a:off x="8351520" y="3764235"/>
            <a:ext cx="2037806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Controlled by HBW Travel 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32E305-221B-4041-C586-06975147DA8A}"/>
              </a:ext>
            </a:extLst>
          </p:cNvPr>
          <p:cNvSpPr txBox="1"/>
          <p:nvPr/>
        </p:nvSpPr>
        <p:spPr>
          <a:xfrm>
            <a:off x="8351520" y="5147037"/>
            <a:ext cx="2037806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Access Distance is Function of CAV Fleet Penetration</a:t>
            </a:r>
          </a:p>
        </p:txBody>
      </p:sp>
    </p:spTree>
    <p:extLst>
      <p:ext uri="{BB962C8B-B14F-4D97-AF65-F5344CB8AC3E}">
        <p14:creationId xmlns:p14="http://schemas.microsoft.com/office/powerpoint/2010/main" val="1876025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356609-2B1A-4174-94EF-9E780CE355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en-US" sz="3600" dirty="0"/>
              <a:t>Presentation Overview  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A028C0-7F01-45E1-9C5C-7DD418282D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2085975"/>
            <a:ext cx="9078686" cy="4314825"/>
          </a:xfrm>
        </p:spPr>
        <p:txBody>
          <a:bodyPr numCol="1"/>
          <a:lstStyle/>
          <a:p>
            <a:pPr>
              <a:buClr>
                <a:schemeClr val="bg1"/>
              </a:buClr>
            </a:pPr>
            <a:r>
              <a:rPr lang="en-US" altLang="en-US" sz="2600" b="1" dirty="0"/>
              <a:t>RTDM Development Program  </a:t>
            </a:r>
          </a:p>
          <a:p>
            <a:pPr marL="687388" lvl="1" indent="-344488">
              <a:buClr>
                <a:schemeClr val="tx2"/>
              </a:buClr>
              <a:buFont typeface="Arial" panose="020B0604020202020204" pitchFamily="34" charset="0"/>
              <a:buChar char="−"/>
            </a:pPr>
            <a:r>
              <a:rPr lang="en-US" altLang="en-US" sz="2600" dirty="0"/>
              <a:t>Objectives and Status 	</a:t>
            </a:r>
          </a:p>
          <a:p>
            <a:pPr>
              <a:buClr>
                <a:schemeClr val="bg1"/>
              </a:buClr>
            </a:pPr>
            <a:r>
              <a:rPr lang="en-US" altLang="en-US" sz="2600" b="1" dirty="0"/>
              <a:t>RTDM Development Program  </a:t>
            </a:r>
          </a:p>
          <a:p>
            <a:pPr marL="687388" lvl="1" indent="-344488">
              <a:buClr>
                <a:schemeClr val="tx2"/>
              </a:buClr>
              <a:buFont typeface="Arial" panose="020B0604020202020204" pitchFamily="34" charset="0"/>
              <a:buChar char="−"/>
            </a:pPr>
            <a:r>
              <a:rPr lang="en-US" altLang="en-US" sz="2600" dirty="0"/>
              <a:t>Objectives and Challenges</a:t>
            </a:r>
          </a:p>
          <a:p>
            <a:pPr marL="687388" lvl="1" indent="-344488">
              <a:buClr>
                <a:schemeClr val="tx2"/>
              </a:buClr>
              <a:buFont typeface="Arial" panose="020B0604020202020204" pitchFamily="34" charset="0"/>
              <a:buChar char="−"/>
            </a:pPr>
            <a:r>
              <a:rPr lang="en-US" altLang="en-US" sz="2600" dirty="0"/>
              <a:t>CAV Model Methodology</a:t>
            </a:r>
          </a:p>
          <a:p>
            <a:pPr marL="687388" lvl="1" indent="-344488">
              <a:buClr>
                <a:schemeClr val="tx2"/>
              </a:buClr>
              <a:buFont typeface="Arial" panose="020B0604020202020204" pitchFamily="34" charset="0"/>
              <a:buChar char="−"/>
            </a:pPr>
            <a:r>
              <a:rPr lang="en-US" altLang="en-US" sz="2600" dirty="0"/>
              <a:t>Visitor Model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F0868F5-8A8C-48BC-9E86-4B38519AE3F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RTDM DEVELOPMENT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543727-1F56-4324-90E3-8E445CAC248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48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356609-2B1A-4174-94EF-9E780CE355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326571"/>
            <a:ext cx="10668000" cy="609600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n-US" altLang="en-US" sz="3600" b="1" dirty="0"/>
              <a:t>Mode Choice Times and Costs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A028C0-7F01-45E1-9C5C-7DD418282D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2001" y="1001622"/>
            <a:ext cx="10972799" cy="513670"/>
          </a:xfrm>
        </p:spPr>
        <p:txBody>
          <a:bodyPr numCol="1"/>
          <a:lstStyle/>
          <a:p>
            <a:pPr>
              <a:buClr>
                <a:schemeClr val="bg1"/>
              </a:buClr>
            </a:pPr>
            <a:r>
              <a:rPr lang="en-US" altLang="en-US" sz="2600" b="1" dirty="0"/>
              <a:t>Costs and Times are Different for MSP CAVs</a:t>
            </a:r>
          </a:p>
          <a:p>
            <a:pPr lvl="1">
              <a:buClr>
                <a:schemeClr val="bg1"/>
              </a:buClr>
            </a:pPr>
            <a:r>
              <a:rPr lang="en-US" altLang="en-US" sz="1800" b="1" dirty="0"/>
              <a:t>Costs also include zero occupant trips</a:t>
            </a:r>
            <a:r>
              <a:rPr lang="en-US" altLang="en-US" sz="2600" b="1" dirty="0"/>
              <a:t> </a:t>
            </a:r>
          </a:p>
          <a:p>
            <a:pPr>
              <a:buClr>
                <a:schemeClr val="bg1"/>
              </a:buClr>
            </a:pPr>
            <a:endParaRPr lang="en-US" altLang="en-US" sz="2600" b="1" dirty="0"/>
          </a:p>
          <a:p>
            <a:pPr>
              <a:buClr>
                <a:schemeClr val="bg1"/>
              </a:buClr>
            </a:pPr>
            <a:endParaRPr lang="en-US" altLang="en-US" sz="2600" b="1" dirty="0"/>
          </a:p>
          <a:p>
            <a:pPr marL="342900" lvl="1" indent="0">
              <a:buClr>
                <a:schemeClr val="bg1"/>
              </a:buClr>
              <a:buNone/>
            </a:pPr>
            <a:endParaRPr lang="en-US" altLang="en-US" sz="2000" dirty="0"/>
          </a:p>
          <a:p>
            <a:pPr marL="642937" lvl="2" indent="0">
              <a:buClr>
                <a:schemeClr val="tx2"/>
              </a:buClr>
              <a:buNone/>
            </a:pPr>
            <a:endParaRPr lang="en-US" altLang="en-US" sz="2000" dirty="0"/>
          </a:p>
          <a:p>
            <a:pPr marL="342900" lvl="1" indent="-342900">
              <a:buClr>
                <a:schemeClr val="bg1"/>
              </a:buClr>
            </a:pPr>
            <a:endParaRPr lang="en-US" alt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543727-1F56-4324-90E3-8E445CAC248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CCC3E44F-94D7-CC35-6B68-23CC1BB74CD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-2590801" y="3352802"/>
            <a:ext cx="5791202" cy="304796"/>
          </a:xfrm>
        </p:spPr>
        <p:txBody>
          <a:bodyPr/>
          <a:lstStyle/>
          <a:p>
            <a:r>
              <a:rPr lang="en-US" dirty="0"/>
              <a:t>RTDM DEVELOPMENT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C77F6E-F302-D2FD-6BFE-64D95FC62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900" y="1839181"/>
            <a:ext cx="10115278" cy="456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819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356609-2B1A-4174-94EF-9E780CE355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326571"/>
            <a:ext cx="10668000" cy="609600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n-US" altLang="en-US" sz="3600" b="1" dirty="0"/>
              <a:t>Mode Choice Vehicle Costs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A028C0-7F01-45E1-9C5C-7DD418282D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2001" y="1001622"/>
            <a:ext cx="10972799" cy="513670"/>
          </a:xfrm>
        </p:spPr>
        <p:txBody>
          <a:bodyPr numCol="1"/>
          <a:lstStyle/>
          <a:p>
            <a:pPr>
              <a:buClr>
                <a:schemeClr val="bg1"/>
              </a:buClr>
            </a:pPr>
            <a:r>
              <a:rPr lang="en-US" altLang="en-US" sz="2600" b="1" dirty="0"/>
              <a:t>Costs are higher considerably for MSP CAVs</a:t>
            </a:r>
          </a:p>
          <a:p>
            <a:pPr lvl="1">
              <a:buClr>
                <a:schemeClr val="bg1"/>
              </a:buClr>
            </a:pPr>
            <a:r>
              <a:rPr lang="en-US" altLang="en-US" sz="1800" b="1" dirty="0"/>
              <a:t>Costs also influenced by zero occupant trips</a:t>
            </a:r>
            <a:r>
              <a:rPr lang="en-US" altLang="en-US" sz="2600" b="1" dirty="0"/>
              <a:t> </a:t>
            </a:r>
          </a:p>
          <a:p>
            <a:pPr>
              <a:buClr>
                <a:schemeClr val="bg1"/>
              </a:buClr>
            </a:pPr>
            <a:endParaRPr lang="en-US" altLang="en-US" sz="2600" b="1" dirty="0"/>
          </a:p>
          <a:p>
            <a:pPr>
              <a:buClr>
                <a:schemeClr val="bg1"/>
              </a:buClr>
            </a:pPr>
            <a:endParaRPr lang="en-US" altLang="en-US" sz="2600" b="1" dirty="0"/>
          </a:p>
          <a:p>
            <a:pPr marL="342900" lvl="1" indent="0">
              <a:buClr>
                <a:schemeClr val="bg1"/>
              </a:buClr>
              <a:buNone/>
            </a:pPr>
            <a:endParaRPr lang="en-US" altLang="en-US" sz="2000" dirty="0"/>
          </a:p>
          <a:p>
            <a:pPr marL="642937" lvl="2" indent="0">
              <a:buClr>
                <a:schemeClr val="tx2"/>
              </a:buClr>
              <a:buNone/>
            </a:pPr>
            <a:endParaRPr lang="en-US" altLang="en-US" sz="2000" dirty="0"/>
          </a:p>
          <a:p>
            <a:pPr marL="342900" lvl="1" indent="-342900">
              <a:buClr>
                <a:schemeClr val="bg1"/>
              </a:buClr>
            </a:pPr>
            <a:endParaRPr lang="en-US" alt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543727-1F56-4324-90E3-8E445CAC248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CCC3E44F-94D7-CC35-6B68-23CC1BB74CD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-2590801" y="3352802"/>
            <a:ext cx="5791202" cy="304796"/>
          </a:xfrm>
        </p:spPr>
        <p:txBody>
          <a:bodyPr/>
          <a:lstStyle/>
          <a:p>
            <a:r>
              <a:rPr lang="en-US" dirty="0"/>
              <a:t>RTDM DEVELOPMENT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AFF8FB-7209-300A-ABB8-FA59BDB95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302" y="1878737"/>
            <a:ext cx="4076700" cy="2543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F0259A-0709-39BD-3155-90A19F2DA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362" y="4562475"/>
            <a:ext cx="898207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580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356609-2B1A-4174-94EF-9E780CE355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326571"/>
            <a:ext cx="10668000" cy="609600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n-US" altLang="en-US" sz="3600" b="1" dirty="0"/>
              <a:t>CAV Model  - Key Features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A028C0-7F01-45E1-9C5C-7DD418282D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8126" y="1262879"/>
            <a:ext cx="5630092" cy="4856497"/>
          </a:xfrm>
        </p:spPr>
        <p:txBody>
          <a:bodyPr numCol="1"/>
          <a:lstStyle/>
          <a:p>
            <a:pPr>
              <a:buClr>
                <a:schemeClr val="bg1"/>
              </a:buClr>
            </a:pPr>
            <a:r>
              <a:rPr lang="en-US" altLang="en-US" sz="2400" b="1" dirty="0"/>
              <a:t>Household Allocation</a:t>
            </a:r>
          </a:p>
          <a:p>
            <a:pPr lvl="1">
              <a:buClr>
                <a:schemeClr val="bg1"/>
              </a:buClr>
            </a:pPr>
            <a:r>
              <a:rPr lang="en-US" altLang="en-US" sz="1800" b="1" dirty="0"/>
              <a:t>Developer Routine allocates CAV Households into various subcategories</a:t>
            </a:r>
          </a:p>
          <a:p>
            <a:pPr>
              <a:buClr>
                <a:schemeClr val="bg1"/>
              </a:buClr>
            </a:pPr>
            <a:r>
              <a:rPr lang="en-US" altLang="en-US" sz="2400" b="1" dirty="0"/>
              <a:t>Trip Generation</a:t>
            </a:r>
          </a:p>
          <a:p>
            <a:pPr lvl="1">
              <a:buClr>
                <a:schemeClr val="bg1"/>
              </a:buClr>
            </a:pPr>
            <a:r>
              <a:rPr lang="en-US" altLang="en-US" sz="1800" b="1" dirty="0"/>
              <a:t>User provides assumed Trip Rate Change</a:t>
            </a:r>
          </a:p>
          <a:p>
            <a:pPr lvl="1">
              <a:buClr>
                <a:schemeClr val="bg1"/>
              </a:buClr>
            </a:pPr>
            <a:r>
              <a:rPr lang="en-US" altLang="en-US" sz="1800" b="1" dirty="0"/>
              <a:t>Developer Allocates Increased Trips into Household Types</a:t>
            </a:r>
          </a:p>
          <a:p>
            <a:pPr>
              <a:buClr>
                <a:schemeClr val="bg1"/>
              </a:buClr>
            </a:pPr>
            <a:r>
              <a:rPr lang="en-US" altLang="en-US" sz="2400" b="1" dirty="0"/>
              <a:t>Trip Distribution </a:t>
            </a:r>
          </a:p>
          <a:p>
            <a:pPr lvl="1">
              <a:buClr>
                <a:schemeClr val="bg1"/>
              </a:buClr>
            </a:pPr>
            <a:r>
              <a:rPr lang="en-US" altLang="en-US" sz="1800" b="1" dirty="0"/>
              <a:t>User provides assumed increases in Trip Distance for Selected Trip Purposes</a:t>
            </a:r>
          </a:p>
          <a:p>
            <a:pPr lvl="1">
              <a:buClr>
                <a:schemeClr val="bg1"/>
              </a:buClr>
            </a:pPr>
            <a:r>
              <a:rPr lang="en-US" altLang="en-US" sz="1800" b="1" dirty="0"/>
              <a:t>Developer Controls Eligible Trip Purposes and Upper Limits</a:t>
            </a:r>
            <a:endParaRPr lang="en-US" altLang="en-US" sz="2400" b="1" dirty="0"/>
          </a:p>
          <a:p>
            <a:pPr>
              <a:buClr>
                <a:schemeClr val="bg1"/>
              </a:buClr>
            </a:pPr>
            <a:endParaRPr lang="en-US" altLang="en-US" sz="2400" b="1" dirty="0"/>
          </a:p>
          <a:p>
            <a:pPr lvl="1">
              <a:buClr>
                <a:schemeClr val="bg1"/>
              </a:buClr>
            </a:pPr>
            <a:endParaRPr lang="en-US" altLang="en-US" sz="2000" b="1" dirty="0"/>
          </a:p>
          <a:p>
            <a:pPr marL="342900" lvl="1" indent="0">
              <a:buClr>
                <a:schemeClr val="bg1"/>
              </a:buClr>
              <a:buNone/>
            </a:pPr>
            <a:endParaRPr lang="en-US" altLang="en-US" sz="2000" dirty="0"/>
          </a:p>
          <a:p>
            <a:pPr marL="642937" lvl="2" indent="0">
              <a:buClr>
                <a:schemeClr val="tx2"/>
              </a:buClr>
              <a:buNone/>
            </a:pPr>
            <a:endParaRPr lang="en-US" altLang="en-US" sz="2000" dirty="0"/>
          </a:p>
          <a:p>
            <a:pPr marL="342900" lvl="1" indent="-342900">
              <a:buClr>
                <a:schemeClr val="bg1"/>
              </a:buClr>
            </a:pPr>
            <a:endParaRPr lang="en-US" alt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543727-1F56-4324-90E3-8E445CAC248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CCC3E44F-94D7-CC35-6B68-23CC1BB74CD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-2590801" y="3352802"/>
            <a:ext cx="5791202" cy="304796"/>
          </a:xfrm>
        </p:spPr>
        <p:txBody>
          <a:bodyPr/>
          <a:lstStyle/>
          <a:p>
            <a:r>
              <a:rPr lang="en-US" dirty="0"/>
              <a:t>RTDM DEVELOPMENT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841159-B424-6EF2-6438-29ABA9C87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275" y="752624"/>
            <a:ext cx="4718713" cy="26763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0B03A8-894C-F54D-5DCF-0647D66C5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7487" y="3691126"/>
            <a:ext cx="4707313" cy="230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72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EAD13288-2181-4F12-8501-621ABC1CCE9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35" b="17435"/>
          <a:stretch/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ED0042-9C6C-4D49-BE0E-B98AAF0E2A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Questions about CAV Model?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5BA71A-AA0B-4894-84A1-CB394D45DDA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Overview of Travel Demand Models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92EE6C-D07B-4156-B752-BF710C608B0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84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beach with tall grass and water&#10;&#10;Description automatically generated">
            <a:extLst>
              <a:ext uri="{FF2B5EF4-FFF2-40B4-BE49-F238E27FC236}">
                <a16:creationId xmlns:a16="http://schemas.microsoft.com/office/drawing/2014/main" id="{018DB136-F3B4-0673-C862-178E296C674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r="8610" b="-1"/>
          <a:stretch/>
        </p:blipFill>
        <p:spPr>
          <a:xfrm>
            <a:off x="609600" y="0"/>
            <a:ext cx="11582400" cy="4594215"/>
          </a:xfrm>
          <a:noFill/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ED0042-9C6C-4D49-BE0E-B98AAF0E2A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4733925"/>
            <a:ext cx="10668000" cy="1381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Visitor Model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5BA71A-AA0B-4894-84A1-CB394D45DDA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 rot="16200000">
            <a:off x="-2590801" y="3352802"/>
            <a:ext cx="5791202" cy="30479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RTDM DEVELOPMENT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92EE6C-D07B-4156-B752-BF710C608B0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52400" y="6400799"/>
            <a:ext cx="304799" cy="304801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DD01415F-5F32-4771-AE74-55868ADB41CE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290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356609-2B1A-4174-94EF-9E780CE355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326571"/>
            <a:ext cx="10668000" cy="609600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n-US" altLang="en-US" sz="3600" b="1" dirty="0"/>
              <a:t>Modeling Visitor Travel Demand 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A028C0-7F01-45E1-9C5C-7DD418282D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1271587"/>
            <a:ext cx="10972799" cy="4314825"/>
          </a:xfrm>
        </p:spPr>
        <p:txBody>
          <a:bodyPr numCol="1"/>
          <a:lstStyle/>
          <a:p>
            <a:pPr>
              <a:buClr>
                <a:schemeClr val="bg1"/>
              </a:buClr>
            </a:pPr>
            <a:r>
              <a:rPr lang="en-US" altLang="en-US" sz="2600" b="1" dirty="0"/>
              <a:t>Issues</a:t>
            </a:r>
          </a:p>
          <a:p>
            <a:pPr marL="627063" lvl="1" indent="-284163">
              <a:buClr>
                <a:schemeClr val="tx2"/>
              </a:buClr>
              <a:buFont typeface="Arial" panose="020B0604020202020204" pitchFamily="34" charset="0"/>
              <a:buChar char="−"/>
            </a:pPr>
            <a:r>
              <a:rPr lang="en-US" altLang="en-US" sz="2400" dirty="0"/>
              <a:t>Visitor Demand Generates Peak Demand Conditions </a:t>
            </a:r>
          </a:p>
          <a:p>
            <a:pPr marL="627063" lvl="1" indent="-284163">
              <a:buClr>
                <a:schemeClr val="tx2"/>
              </a:buClr>
              <a:buFont typeface="Arial" panose="020B0604020202020204" pitchFamily="34" charset="0"/>
              <a:buChar char="−"/>
            </a:pPr>
            <a:r>
              <a:rPr lang="en-US" altLang="en-US" sz="2400" dirty="0"/>
              <a:t>NCDOT Not Satisfied with Basic Special Generator Methods</a:t>
            </a:r>
          </a:p>
          <a:p>
            <a:pPr marL="627063" lvl="1" indent="-284163">
              <a:buClr>
                <a:schemeClr val="tx2"/>
              </a:buClr>
              <a:buFont typeface="Arial" panose="020B0604020202020204" pitchFamily="34" charset="0"/>
              <a:buChar char="−"/>
            </a:pPr>
            <a:r>
              <a:rPr lang="en-US" altLang="en-US" sz="2400" dirty="0"/>
              <a:t>Visitor Survey Data not Available</a:t>
            </a:r>
          </a:p>
          <a:p>
            <a:pPr marL="627063" lvl="1" indent="-284163">
              <a:buClr>
                <a:schemeClr val="tx2"/>
              </a:buClr>
              <a:buFont typeface="Arial" panose="020B0604020202020204" pitchFamily="34" charset="0"/>
              <a:buChar char="−"/>
            </a:pPr>
            <a:r>
              <a:rPr lang="en-US" altLang="en-US" sz="2400" dirty="0"/>
              <a:t>Passive Data not Adequate</a:t>
            </a:r>
            <a:endParaRPr lang="en-US" altLang="en-US" sz="2000" b="1" dirty="0"/>
          </a:p>
          <a:p>
            <a:pPr>
              <a:buClr>
                <a:schemeClr val="bg1"/>
              </a:buClr>
            </a:pPr>
            <a:r>
              <a:rPr lang="en-US" altLang="en-US" sz="2600" b="1" dirty="0"/>
              <a:t>Conditions </a:t>
            </a:r>
          </a:p>
          <a:p>
            <a:pPr marL="627063" marR="0" lvl="1" indent="-284163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D7000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en-US" altLang="en-US" sz="2400" dirty="0">
                <a:solidFill>
                  <a:prstClr val="white"/>
                </a:solidFill>
                <a:latin typeface="Arial"/>
              </a:rPr>
              <a:t>Peak Demand not Equal in all Regions</a:t>
            </a:r>
          </a:p>
          <a:p>
            <a:pPr marL="927100" lvl="2" indent="-284163">
              <a:buClr>
                <a:srgbClr val="ED7000"/>
              </a:buClr>
              <a:buFont typeface="Arial" panose="020B0604020202020204" pitchFamily="34" charset="0"/>
              <a:buChar char="−"/>
              <a:defRPr/>
            </a:pPr>
            <a:r>
              <a:rPr lang="en-US" altLang="en-US" sz="2200" dirty="0">
                <a:solidFill>
                  <a:prstClr val="white"/>
                </a:solidFill>
                <a:latin typeface="Arial"/>
              </a:rPr>
              <a:t>Seasonal Peaks Vary</a:t>
            </a:r>
          </a:p>
          <a:p>
            <a:pPr marL="927100" lvl="2" indent="-284163">
              <a:buClr>
                <a:srgbClr val="ED7000"/>
              </a:buClr>
              <a:buFont typeface="Arial" panose="020B0604020202020204" pitchFamily="34" charset="0"/>
              <a:buChar char="−"/>
              <a:defRPr/>
            </a:pPr>
            <a:r>
              <a:rPr lang="en-US" altLang="en-US" sz="2200" dirty="0">
                <a:solidFill>
                  <a:prstClr val="white"/>
                </a:solidFill>
                <a:latin typeface="Arial"/>
              </a:rPr>
              <a:t>Generators Vary </a:t>
            </a:r>
          </a:p>
          <a:p>
            <a:pPr marL="927100" lvl="2" indent="-284163">
              <a:buClr>
                <a:srgbClr val="ED7000"/>
              </a:buClr>
              <a:buFont typeface="Arial" panose="020B0604020202020204" pitchFamily="34" charset="0"/>
              <a:buChar char="−"/>
              <a:defRPr/>
            </a:pPr>
            <a:r>
              <a:rPr lang="en-US" altLang="en-US" sz="2200" dirty="0">
                <a:solidFill>
                  <a:prstClr val="white"/>
                </a:solidFill>
                <a:latin typeface="Arial"/>
              </a:rPr>
              <a:t>Peak Day Types could Vary </a:t>
            </a: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lvl="1" indent="-342900">
              <a:buClr>
                <a:schemeClr val="bg1"/>
              </a:buClr>
            </a:pPr>
            <a:endParaRPr lang="en-US" alt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543727-1F56-4324-90E3-8E445CAC248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CCC3E44F-94D7-CC35-6B68-23CC1BB74CD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-2590801" y="3352802"/>
            <a:ext cx="5791202" cy="304796"/>
          </a:xfrm>
        </p:spPr>
        <p:txBody>
          <a:bodyPr/>
          <a:lstStyle/>
          <a:p>
            <a:r>
              <a:rPr lang="en-US" dirty="0"/>
              <a:t>RTDM DEVELOPMENT</a:t>
            </a:r>
          </a:p>
        </p:txBody>
      </p:sp>
    </p:spTree>
    <p:extLst>
      <p:ext uri="{BB962C8B-B14F-4D97-AF65-F5344CB8AC3E}">
        <p14:creationId xmlns:p14="http://schemas.microsoft.com/office/powerpoint/2010/main" val="3800062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356609-2B1A-4174-94EF-9E780CE355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609599"/>
            <a:ext cx="10141670" cy="73818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en-US" altLang="en-US" b="1" dirty="0"/>
              <a:t> </a:t>
            </a:r>
            <a:r>
              <a:rPr lang="en-US" altLang="en-US" dirty="0"/>
              <a:t>Solutions</a:t>
            </a:r>
            <a:r>
              <a:rPr lang="en-US" altLang="en-US" b="1" dirty="0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A028C0-7F01-45E1-9C5C-7DD418282D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4189" y="1347788"/>
            <a:ext cx="5755147" cy="4666513"/>
          </a:xfrm>
        </p:spPr>
        <p:txBody>
          <a:bodyPr numCol="1">
            <a:normAutofit/>
          </a:bodyPr>
          <a:lstStyle/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altLang="en-US" sz="2000" b="1" dirty="0"/>
              <a:t>Segment Visitor Demand </a:t>
            </a:r>
          </a:p>
          <a:p>
            <a:pPr marL="900113" lvl="1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en-US" sz="2000" b="1" dirty="0"/>
              <a:t>Trip Types</a:t>
            </a:r>
          </a:p>
          <a:p>
            <a:pPr marL="1200150" lvl="2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en-US" sz="1800" b="1" dirty="0"/>
              <a:t>Access Journey</a:t>
            </a:r>
          </a:p>
          <a:p>
            <a:pPr marL="1200150" lvl="2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en-US" sz="1800" b="1" dirty="0"/>
              <a:t>At-Location </a:t>
            </a:r>
          </a:p>
          <a:p>
            <a:pPr marL="900113" lvl="1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en-US" sz="2000" b="1" dirty="0"/>
              <a:t>Traveler Types</a:t>
            </a:r>
          </a:p>
          <a:p>
            <a:pPr marL="1200150" lvl="2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en-US" sz="1800" b="1" dirty="0"/>
              <a:t>Day Trippers (Residents)</a:t>
            </a:r>
          </a:p>
          <a:p>
            <a:pPr marL="1200150" lvl="2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en-US" sz="1800" b="1" dirty="0"/>
              <a:t>Overnight Stay (Vacationers)  </a:t>
            </a:r>
          </a:p>
          <a:p>
            <a:pPr marL="900113" lvl="1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en-US" sz="2000" b="1" dirty="0"/>
              <a:t>Support Model Updates</a:t>
            </a:r>
          </a:p>
          <a:p>
            <a:pPr marL="1200150" lvl="2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en-US" sz="1800" b="1" dirty="0"/>
              <a:t>Flexible Framework</a:t>
            </a:r>
          </a:p>
          <a:p>
            <a:pPr marL="285750">
              <a:buClr>
                <a:schemeClr val="bg1"/>
              </a:buClr>
            </a:pPr>
            <a:endParaRPr lang="en-US" altLang="en-US" b="1" dirty="0"/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altLang="en-US" sz="2000" b="1" dirty="0"/>
              <a:t>Source Data for Travel Characteristics</a:t>
            </a:r>
          </a:p>
          <a:p>
            <a:pPr marL="900113" lvl="1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en-US" sz="2000" b="1" dirty="0"/>
              <a:t>1996 South Jersey Beach Travel Survey  </a:t>
            </a:r>
          </a:p>
          <a:p>
            <a:pPr lvl="1" indent="0">
              <a:buClr>
                <a:schemeClr val="bg1"/>
              </a:buClr>
              <a:buNone/>
            </a:pPr>
            <a:endParaRPr lang="en-US" altLang="en-US" sz="2000" b="1" dirty="0"/>
          </a:p>
          <a:p>
            <a:pPr marL="0" lvl="1" indent="0">
              <a:buClr>
                <a:schemeClr val="bg1"/>
              </a:buClr>
              <a:buNone/>
            </a:pPr>
            <a:endParaRPr lang="en-US" altLang="en-US" b="1" dirty="0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CCC3E44F-94D7-CC35-6B68-23CC1BB74CD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-2590801" y="3352802"/>
            <a:ext cx="5791202" cy="30479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RTDM DEVELOPMENT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543727-1F56-4324-90E3-8E445CAC248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52400" y="6400799"/>
            <a:ext cx="304799" cy="304801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DD01415F-5F32-4771-AE74-55868ADB41CE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F07849-0AB6-79B8-1A50-C1EB6F7F3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3118" y="1782930"/>
            <a:ext cx="5006947" cy="329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6221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356609-2B1A-4174-94EF-9E780CE355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609599"/>
            <a:ext cx="10141670" cy="73818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en-US" altLang="en-US" b="1" dirty="0"/>
              <a:t> South Jersey Beach Survey - Data Issues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A028C0-7F01-45E1-9C5C-7DD418282D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4189" y="1347788"/>
            <a:ext cx="5368648" cy="4666513"/>
          </a:xfrm>
        </p:spPr>
        <p:txBody>
          <a:bodyPr numCol="1">
            <a:normAutofit lnSpcReduction="10000"/>
          </a:bodyPr>
          <a:lstStyle/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altLang="en-US" sz="2000" b="1" dirty="0"/>
              <a:t>Applicability  </a:t>
            </a:r>
          </a:p>
          <a:p>
            <a:pPr marL="900113" lvl="1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en-US" sz="2000" b="1" dirty="0"/>
              <a:t>Pros:</a:t>
            </a:r>
          </a:p>
          <a:p>
            <a:pPr marL="1200150" lvl="2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en-US" sz="1800" b="1" dirty="0"/>
              <a:t>Large Rental Market</a:t>
            </a:r>
          </a:p>
          <a:p>
            <a:pPr marL="1200150" lvl="2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en-US" sz="1800" b="1" dirty="0"/>
              <a:t>Similar Travelers </a:t>
            </a:r>
          </a:p>
          <a:p>
            <a:pPr marL="1200150" lvl="2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en-US" sz="1800" b="1" dirty="0"/>
              <a:t>Similar Access Journeys</a:t>
            </a:r>
          </a:p>
          <a:p>
            <a:pPr marL="900113" lvl="1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en-US" sz="2000" b="1" dirty="0"/>
              <a:t>Cons:</a:t>
            </a:r>
          </a:p>
          <a:p>
            <a:pPr marL="1200150" lvl="2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en-US" sz="1800" b="1" dirty="0"/>
              <a:t>South Jersey Town Density</a:t>
            </a:r>
          </a:p>
          <a:p>
            <a:pPr marL="1200150" lvl="2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en-US" sz="1800" b="1" dirty="0"/>
              <a:t>Different Activities (Casinos / Boardwalks)</a:t>
            </a:r>
          </a:p>
          <a:p>
            <a:pPr marL="1200150" lvl="2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en-US" sz="1800" b="1" dirty="0"/>
              <a:t>Survey Time Period (mid-1990s)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altLang="en-US" sz="2000" b="1" dirty="0"/>
              <a:t>Availability</a:t>
            </a:r>
          </a:p>
          <a:p>
            <a:pPr marL="900113" lvl="1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en-US" sz="1800" b="1" dirty="0"/>
              <a:t>Some Documents Available </a:t>
            </a:r>
          </a:p>
          <a:p>
            <a:pPr marL="900113" lvl="1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en-US" sz="1800" b="1" dirty="0"/>
              <a:t>Source Data Discarded</a:t>
            </a:r>
          </a:p>
          <a:p>
            <a:pPr marL="285750">
              <a:buClr>
                <a:schemeClr val="bg1"/>
              </a:buClr>
            </a:pPr>
            <a:endParaRPr lang="en-US" altLang="en-US" b="1" dirty="0"/>
          </a:p>
          <a:p>
            <a:pPr>
              <a:buClr>
                <a:schemeClr val="bg1"/>
              </a:buClr>
            </a:pPr>
            <a:r>
              <a:rPr lang="en-US" altLang="en-US" sz="2000" b="1" dirty="0"/>
              <a:t>  </a:t>
            </a:r>
          </a:p>
          <a:p>
            <a:pPr lvl="1" indent="0">
              <a:buClr>
                <a:schemeClr val="bg1"/>
              </a:buClr>
              <a:buNone/>
            </a:pPr>
            <a:endParaRPr lang="en-US" altLang="en-US" sz="2000" b="1" dirty="0"/>
          </a:p>
          <a:p>
            <a:pPr marL="0" lvl="1" indent="0">
              <a:buClr>
                <a:schemeClr val="bg1"/>
              </a:buClr>
              <a:buNone/>
            </a:pPr>
            <a:endParaRPr lang="en-US" altLang="en-US" b="1" dirty="0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CCC3E44F-94D7-CC35-6B68-23CC1BB74CD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-2590801" y="3352802"/>
            <a:ext cx="5791202" cy="30479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RTDM DEVELOPMENT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543727-1F56-4324-90E3-8E445CAC248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52400" y="6400799"/>
            <a:ext cx="304799" cy="304801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DD01415F-5F32-4771-AE74-55868ADB41CE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79E713-5295-D648-7B40-263B8CF94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072" y="1368498"/>
            <a:ext cx="5602999" cy="481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0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356609-2B1A-4174-94EF-9E780CE355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9666" y="304799"/>
            <a:ext cx="10668000" cy="6096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en-US" altLang="en-US" b="1" dirty="0"/>
              <a:t> Survey Data Issues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CCC3E44F-94D7-CC35-6B68-23CC1BB74CD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 rot="16200000">
            <a:off x="-2590801" y="3352802"/>
            <a:ext cx="5791202" cy="30479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RTDM DEVELOPMENT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543727-1F56-4324-90E3-8E445CAC248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52400" y="6400799"/>
            <a:ext cx="304799" cy="304801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DD01415F-5F32-4771-AE74-55868ADB41CE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 dirty="0"/>
          </a:p>
        </p:txBody>
      </p:sp>
      <p:graphicFrame>
        <p:nvGraphicFramePr>
          <p:cNvPr id="9" name="Text Placeholder 6">
            <a:extLst>
              <a:ext uri="{FF2B5EF4-FFF2-40B4-BE49-F238E27FC236}">
                <a16:creationId xmlns:a16="http://schemas.microsoft.com/office/drawing/2014/main" id="{06342483-F8BE-A194-1904-54C8BA8DA0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4499521"/>
              </p:ext>
            </p:extLst>
          </p:nvPr>
        </p:nvGraphicFramePr>
        <p:xfrm>
          <a:off x="1019666" y="1008667"/>
          <a:ext cx="8702511" cy="3921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B426CF4E-2605-88E7-BCBD-707FA54BAC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666" y="4704793"/>
            <a:ext cx="4908884" cy="21532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A5486B-C676-863C-98C4-D9209967F6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1406" y="1251481"/>
            <a:ext cx="3778193" cy="34359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17C41C-4DC6-1527-E9EA-473BC536C8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8550" y="4704792"/>
            <a:ext cx="6263450" cy="215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638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BC8BD68-D1E9-C378-239D-015C6BA68FC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1272" b="1272"/>
          <a:stretch>
            <a:fillRect/>
          </a:stretch>
        </p:blipFill>
        <p:spPr>
          <a:xfrm>
            <a:off x="7204390" y="1820333"/>
            <a:ext cx="4701860" cy="46997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724562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Market Segments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38199" y="1820333"/>
            <a:ext cx="5981168" cy="456468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Visitor Types</a:t>
            </a:r>
          </a:p>
          <a:p>
            <a:pPr marL="80010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Long Distance Travelers on Vacation</a:t>
            </a:r>
          </a:p>
          <a:p>
            <a:pPr marL="1257300" lvl="2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Multiple days</a:t>
            </a:r>
          </a:p>
          <a:p>
            <a:pPr marL="1257300" lvl="2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Non-Residents of Region 17</a:t>
            </a:r>
          </a:p>
          <a:p>
            <a:pPr marL="80010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Local Residents – Mostly Recreational Travel</a:t>
            </a:r>
          </a:p>
          <a:p>
            <a:pPr marL="1257300" lvl="2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Single days</a:t>
            </a:r>
          </a:p>
          <a:p>
            <a:pPr marL="1257300" lvl="2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Region 17 Residents 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Trip Types</a:t>
            </a:r>
          </a:p>
          <a:p>
            <a:pPr marL="80010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Access Journey Trips</a:t>
            </a:r>
          </a:p>
          <a:p>
            <a:pPr marL="1257300" lvl="2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Vacationers</a:t>
            </a:r>
          </a:p>
          <a:p>
            <a:pPr marL="1257300" lvl="2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Local Residents   </a:t>
            </a:r>
          </a:p>
          <a:p>
            <a:pPr marL="80010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At-Location Trips</a:t>
            </a:r>
          </a:p>
          <a:p>
            <a:pPr marL="1257300" lvl="2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Activities conducted at beach communities</a:t>
            </a:r>
          </a:p>
          <a:p>
            <a:pPr marL="80010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300" dirty="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tx1"/>
              </a:solidFill>
            </a:endParaRP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tx1"/>
              </a:solidFill>
            </a:endParaRP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1A077DCD-2C8E-281D-A974-9D9EAD158455}"/>
              </a:ext>
            </a:extLst>
          </p:cNvPr>
          <p:cNvSpPr txBox="1">
            <a:spLocks/>
          </p:cNvSpPr>
          <p:nvPr/>
        </p:nvSpPr>
        <p:spPr>
          <a:xfrm rot="16200000">
            <a:off x="-2590801" y="3352802"/>
            <a:ext cx="5791202" cy="304796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RTDM DEVELOPMENT</a:t>
            </a:r>
            <a:endParaRPr lang="en-US" dirty="0"/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343F34C3-D9DC-849F-84D0-F6E156649BE2}"/>
              </a:ext>
            </a:extLst>
          </p:cNvPr>
          <p:cNvSpPr txBox="1">
            <a:spLocks/>
          </p:cNvSpPr>
          <p:nvPr/>
        </p:nvSpPr>
        <p:spPr>
          <a:xfrm rot="16200000">
            <a:off x="-2554709" y="3472071"/>
            <a:ext cx="5791202" cy="304796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</a:rPr>
              <a:t>RTDM DEVELOPMENT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1EEDFA1D-ED3A-A2B6-9CDB-01AEA6B25754}"/>
              </a:ext>
            </a:extLst>
          </p:cNvPr>
          <p:cNvSpPr txBox="1">
            <a:spLocks/>
          </p:cNvSpPr>
          <p:nvPr/>
        </p:nvSpPr>
        <p:spPr>
          <a:xfrm>
            <a:off x="176350" y="6318067"/>
            <a:ext cx="450667" cy="30480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DD01415F-5F32-4771-AE74-55868ADB41CE}" type="slidenum">
              <a:rPr lang="en-US" sz="1000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29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517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356609-2B1A-4174-94EF-9E780CE355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326571"/>
            <a:ext cx="10668000" cy="609600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n-US" altLang="en-US" sz="3600" b="1" dirty="0"/>
              <a:t>RTDM Development Program 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A028C0-7F01-45E1-9C5C-7DD418282D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1271587"/>
            <a:ext cx="10972799" cy="4314825"/>
          </a:xfrm>
        </p:spPr>
        <p:txBody>
          <a:bodyPr numCol="1"/>
          <a:lstStyle/>
          <a:p>
            <a:pPr>
              <a:buClr>
                <a:schemeClr val="bg1"/>
              </a:buClr>
            </a:pPr>
            <a:r>
              <a:rPr lang="en-US" altLang="en-US" sz="2600" b="1" dirty="0"/>
              <a:t>Objectives </a:t>
            </a:r>
          </a:p>
          <a:p>
            <a:pPr marL="627063" lvl="1" indent="-284163">
              <a:buClr>
                <a:schemeClr val="tx2"/>
              </a:buClr>
              <a:buFont typeface="Arial" panose="020B0604020202020204" pitchFamily="34" charset="0"/>
              <a:buChar char="−"/>
            </a:pPr>
            <a:r>
              <a:rPr lang="en-US" altLang="en-US" sz="2400" dirty="0"/>
              <a:t>Standard Modeling Process for Regions under NCDOT Jurisdiction </a:t>
            </a:r>
          </a:p>
          <a:p>
            <a:pPr marL="627063" lvl="1" indent="-284163">
              <a:buClr>
                <a:schemeClr val="tx2"/>
              </a:buClr>
              <a:buFont typeface="Arial" panose="020B0604020202020204" pitchFamily="34" charset="0"/>
              <a:buChar char="−"/>
            </a:pPr>
            <a:r>
              <a:rPr lang="en-US" altLang="en-US" sz="2400" dirty="0"/>
              <a:t>Model Structure Sensitive to Region Type</a:t>
            </a:r>
          </a:p>
          <a:p>
            <a:pPr marL="927100" lvl="2" indent="-284163">
              <a:buClr>
                <a:schemeClr val="tx2"/>
              </a:buClr>
              <a:buFont typeface="Arial" panose="020B0604020202020204" pitchFamily="34" charset="0"/>
              <a:buChar char="−"/>
            </a:pPr>
            <a:r>
              <a:rPr lang="en-US" altLang="en-US" sz="2200" dirty="0"/>
              <a:t>MPO and Non-MPO</a:t>
            </a:r>
            <a:endParaRPr lang="en-US" altLang="en-US" sz="2000" b="1" dirty="0"/>
          </a:p>
          <a:p>
            <a:pPr marL="627063" lvl="1" indent="-284163">
              <a:buClr>
                <a:schemeClr val="tx2"/>
              </a:buClr>
              <a:buFont typeface="Arial" panose="020B0604020202020204" pitchFamily="34" charset="0"/>
              <a:buChar char="−"/>
            </a:pPr>
            <a:r>
              <a:rPr lang="en-US" altLang="en-US" sz="2400" dirty="0"/>
              <a:t>Customized to Needs of Each Region</a:t>
            </a:r>
          </a:p>
          <a:p>
            <a:pPr marL="342900" lvl="1" indent="-342900">
              <a:buClr>
                <a:schemeClr val="bg1"/>
              </a:buClr>
            </a:pPr>
            <a:r>
              <a:rPr lang="en-US" altLang="en-US" sz="2400" b="1" dirty="0"/>
              <a:t>Benefits</a:t>
            </a:r>
            <a:endParaRPr lang="en-US" altLang="en-US" sz="2200" dirty="0"/>
          </a:p>
          <a:p>
            <a:pPr marL="627063" marR="0" lvl="1" indent="-284163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D7000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Standard Structure Facilitates Staff Efficiency</a:t>
            </a:r>
          </a:p>
          <a:p>
            <a:pPr marL="627063" marR="0" lvl="1" indent="-284163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D7000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en-US" altLang="en-US" sz="2400" dirty="0">
                <a:solidFill>
                  <a:prstClr val="white"/>
                </a:solidFill>
                <a:latin typeface="Arial"/>
              </a:rPr>
              <a:t>Transferability of Parameters and Routines</a:t>
            </a:r>
          </a:p>
          <a:p>
            <a:pPr marL="627063" marR="0" lvl="1" indent="-284163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D7000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Facilitate </a:t>
            </a:r>
            <a:r>
              <a:rPr lang="en-US" altLang="en-US" sz="2400" dirty="0">
                <a:solidFill>
                  <a:prstClr val="white"/>
                </a:solidFill>
                <a:latin typeface="Arial"/>
              </a:rPr>
              <a:t>Transition to Advanced Features as Regions Grow 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lvl="1" indent="-342900">
              <a:buClr>
                <a:schemeClr val="bg1"/>
              </a:buClr>
            </a:pPr>
            <a:endParaRPr lang="en-US" alt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543727-1F56-4324-90E3-8E445CAC248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CCC3E44F-94D7-CC35-6B68-23CC1BB74CD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-2590801" y="3352802"/>
            <a:ext cx="5791202" cy="304796"/>
          </a:xfrm>
        </p:spPr>
        <p:txBody>
          <a:bodyPr/>
          <a:lstStyle/>
          <a:p>
            <a:r>
              <a:rPr lang="en-US" dirty="0"/>
              <a:t>RTDM DEVELOPMENT</a:t>
            </a:r>
          </a:p>
        </p:txBody>
      </p:sp>
    </p:spTree>
    <p:extLst>
      <p:ext uri="{BB962C8B-B14F-4D97-AF65-F5344CB8AC3E}">
        <p14:creationId xmlns:p14="http://schemas.microsoft.com/office/powerpoint/2010/main" val="2982213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898" y="246017"/>
            <a:ext cx="5486400" cy="609600"/>
          </a:xfrm>
        </p:spPr>
        <p:txBody>
          <a:bodyPr>
            <a:normAutofit/>
          </a:bodyPr>
          <a:lstStyle/>
          <a:p>
            <a:r>
              <a:rPr lang="en-US" sz="2400" dirty="0"/>
              <a:t>Visitor Trip Attraction Geography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09898" y="1143000"/>
            <a:ext cx="5486400" cy="402118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ED7000"/>
                </a:solidFill>
              </a:rPr>
              <a:t>Barrier Island Zones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Serves as attractors for access journey trips: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Sole attractor of Overnight Stay Trips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Partial attractor for Day Trips</a:t>
            </a:r>
          </a:p>
          <a:p>
            <a:endParaRPr lang="en-US" dirty="0">
              <a:solidFill>
                <a:srgbClr val="ED7000"/>
              </a:solidFill>
            </a:endParaRPr>
          </a:p>
          <a:p>
            <a:r>
              <a:rPr lang="en-US" dirty="0">
                <a:solidFill>
                  <a:srgbClr val="ED7000"/>
                </a:solidFill>
              </a:rPr>
              <a:t>Beach Zones &amp; Key Attractions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Selected Beach Zones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Primary attractor for Day-Trip access trips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Used to limit beach-oriented vehicle trips from nearby zones.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Marinas, State &amp; National Parks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Secondary attractor for Day-Trip access trips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CA9987F-C234-1C54-CE8C-A34061732C7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3533" b="353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C00FC31E-26E4-1513-E022-1AF678160561}"/>
              </a:ext>
            </a:extLst>
          </p:cNvPr>
          <p:cNvSpPr txBox="1">
            <a:spLocks/>
          </p:cNvSpPr>
          <p:nvPr/>
        </p:nvSpPr>
        <p:spPr>
          <a:xfrm rot="16200000">
            <a:off x="-2590801" y="3352802"/>
            <a:ext cx="5791202" cy="304796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</a:rPr>
              <a:t>RTDM DEVELOPMENT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E2211AF3-9B1C-1C78-9A56-B40D818C05D4}"/>
              </a:ext>
            </a:extLst>
          </p:cNvPr>
          <p:cNvSpPr txBox="1">
            <a:spLocks/>
          </p:cNvSpPr>
          <p:nvPr/>
        </p:nvSpPr>
        <p:spPr>
          <a:xfrm>
            <a:off x="152400" y="6400799"/>
            <a:ext cx="304799" cy="304801"/>
          </a:xfrm>
          <a:prstGeom prst="rect">
            <a:avLst/>
          </a:prstGeom>
        </p:spPr>
        <p:txBody>
          <a:bodyPr anchor="b">
            <a:normAutofit fontScale="400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DD01415F-5F32-4771-AE74-55868ADB41CE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 dirty="0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64F46E66-732D-73C0-5988-01512C21CC2A}"/>
              </a:ext>
            </a:extLst>
          </p:cNvPr>
          <p:cNvSpPr txBox="1">
            <a:spLocks/>
          </p:cNvSpPr>
          <p:nvPr/>
        </p:nvSpPr>
        <p:spPr>
          <a:xfrm>
            <a:off x="176350" y="6318067"/>
            <a:ext cx="450667" cy="30480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DD01415F-5F32-4771-AE74-55868ADB41CE}" type="slidenum">
              <a:rPr lang="en-US" sz="1000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30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6733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765" y="387007"/>
            <a:ext cx="4832802" cy="57133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dirty="0">
                <a:solidFill>
                  <a:srgbClr val="FFFFFF"/>
                </a:solidFill>
              </a:rPr>
              <a:t>Source Materials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47603" y="958343"/>
            <a:ext cx="7012154" cy="4885865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FFFFFF"/>
                </a:solidFill>
              </a:rPr>
              <a:t>Initial Model Parameters </a:t>
            </a:r>
          </a:p>
          <a:p>
            <a:pPr marL="80010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1996 South Jersey Beach Visitor Survey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Assumptions from Mid-Currituck Bridge Studies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FFFFFF"/>
                </a:solidFill>
              </a:rPr>
              <a:t>Model Data</a:t>
            </a:r>
          </a:p>
          <a:p>
            <a:pPr lvl="1" indent="22701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Rental Bedroom Data </a:t>
            </a:r>
          </a:p>
          <a:p>
            <a:pPr lvl="1" indent="22701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Selected Types of Parking Spaces</a:t>
            </a:r>
          </a:p>
          <a:p>
            <a:pPr marL="571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FFFFFF"/>
                </a:solidFill>
              </a:rPr>
              <a:t>Calibration Data</a:t>
            </a: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Key Intercept Points</a:t>
            </a:r>
          </a:p>
          <a:p>
            <a:pPr marL="80010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US 158 (Wright Memorial Bridge)</a:t>
            </a:r>
          </a:p>
          <a:p>
            <a:pPr marL="80010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US 64 (Baum Bridge)</a:t>
            </a: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Seasonal Count Data</a:t>
            </a:r>
          </a:p>
          <a:p>
            <a:pPr marL="80010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Extensive Count Program for MCB Studies</a:t>
            </a:r>
          </a:p>
          <a:p>
            <a:pPr marL="80010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NCDOT  Counts in Barrier Islands</a:t>
            </a: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Passive Origin-Destination data from Streetlight</a:t>
            </a: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CC4692-6A1D-2095-ABA1-AFEB19D1D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042" y="517600"/>
            <a:ext cx="4709355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D22C0C-6E3A-CF24-51B2-7D54AA587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256" y="3952677"/>
            <a:ext cx="5138928" cy="1695845"/>
          </a:xfrm>
          <a:prstGeom prst="rect">
            <a:avLst/>
          </a:prstGeom>
        </p:spPr>
      </p:pic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7B0AB005-9096-F78C-BC99-DD8DD96B1B26}"/>
              </a:ext>
            </a:extLst>
          </p:cNvPr>
          <p:cNvSpPr txBox="1">
            <a:spLocks/>
          </p:cNvSpPr>
          <p:nvPr/>
        </p:nvSpPr>
        <p:spPr>
          <a:xfrm rot="16200000">
            <a:off x="-2590801" y="3352802"/>
            <a:ext cx="5791202" cy="304796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</a:rPr>
              <a:t>RTDM DEVELOPMENT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70D671D-C6C3-0C1C-30BA-F7AE14E410B0}"/>
              </a:ext>
            </a:extLst>
          </p:cNvPr>
          <p:cNvSpPr txBox="1">
            <a:spLocks/>
          </p:cNvSpPr>
          <p:nvPr/>
        </p:nvSpPr>
        <p:spPr>
          <a:xfrm>
            <a:off x="176350" y="6318067"/>
            <a:ext cx="450667" cy="30480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DD01415F-5F32-4771-AE74-55868ADB41CE}" type="slidenum">
              <a:rPr lang="en-US" sz="1000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31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1358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7A878C-CC77-260A-55EE-BB03A28C8968}"/>
              </a:ext>
            </a:extLst>
          </p:cNvPr>
          <p:cNvSpPr txBox="1">
            <a:spLocks/>
          </p:cNvSpPr>
          <p:nvPr/>
        </p:nvSpPr>
        <p:spPr>
          <a:xfrm rot="16200000">
            <a:off x="-2590801" y="3352802"/>
            <a:ext cx="5791202" cy="304796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</a:rPr>
              <a:t>RTDM DEVELOPMENT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6E9B60-149A-39B4-CE63-5ADDD1542638}"/>
              </a:ext>
            </a:extLst>
          </p:cNvPr>
          <p:cNvSpPr txBox="1">
            <a:spLocks/>
          </p:cNvSpPr>
          <p:nvPr/>
        </p:nvSpPr>
        <p:spPr>
          <a:xfrm>
            <a:off x="176350" y="6318067"/>
            <a:ext cx="450667" cy="30480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DD01415F-5F32-4771-AE74-55868ADB41CE}" type="slidenum">
              <a:rPr lang="en-US" sz="1000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32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D8D20E-8846-D2F8-85C8-ED9EC2C9A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045" y="595385"/>
            <a:ext cx="7006750" cy="29741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82789A-195C-5B27-6438-D2B6B50EA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045" y="3750579"/>
            <a:ext cx="7006750" cy="29741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E1CBA1-002C-B277-CF59-5F1C65E9A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593" y="5237661"/>
            <a:ext cx="1171575" cy="13906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221B8F-6816-3A85-7E0E-2187D8EF207B}"/>
              </a:ext>
            </a:extLst>
          </p:cNvPr>
          <p:cNvSpPr txBox="1"/>
          <p:nvPr/>
        </p:nvSpPr>
        <p:spPr>
          <a:xfrm>
            <a:off x="766876" y="4687676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Legend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435331-AE25-CD4F-6ECD-1E771B579F0C}"/>
              </a:ext>
            </a:extLst>
          </p:cNvPr>
          <p:cNvSpPr txBox="1"/>
          <p:nvPr/>
        </p:nvSpPr>
        <p:spPr>
          <a:xfrm>
            <a:off x="818593" y="45023"/>
            <a:ext cx="822090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South Jersey Beach Survey - Time of Day Patterns by Trip Purpose</a:t>
            </a:r>
          </a:p>
        </p:txBody>
      </p:sp>
    </p:spTree>
    <p:extLst>
      <p:ext uri="{BB962C8B-B14F-4D97-AF65-F5344CB8AC3E}">
        <p14:creationId xmlns:p14="http://schemas.microsoft.com/office/powerpoint/2010/main" val="8484900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2654301"/>
            <a:ext cx="10363200" cy="774699"/>
          </a:xfrm>
        </p:spPr>
        <p:txBody>
          <a:bodyPr anchor="b"/>
          <a:lstStyle/>
          <a:p>
            <a:r>
              <a:rPr lang="en-US" dirty="0"/>
              <a:t>Visitor Model Structure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7A878C-CC77-260A-55EE-BB03A28C8968}"/>
              </a:ext>
            </a:extLst>
          </p:cNvPr>
          <p:cNvSpPr txBox="1">
            <a:spLocks/>
          </p:cNvSpPr>
          <p:nvPr/>
        </p:nvSpPr>
        <p:spPr>
          <a:xfrm rot="16200000">
            <a:off x="-2590801" y="3352802"/>
            <a:ext cx="5791202" cy="304796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</a:rPr>
              <a:t>RTDM DEVELOPMENT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6E9B60-149A-39B4-CE63-5ADDD1542638}"/>
              </a:ext>
            </a:extLst>
          </p:cNvPr>
          <p:cNvSpPr txBox="1">
            <a:spLocks/>
          </p:cNvSpPr>
          <p:nvPr/>
        </p:nvSpPr>
        <p:spPr>
          <a:xfrm>
            <a:off x="176350" y="6318067"/>
            <a:ext cx="450667" cy="30480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DD01415F-5F32-4771-AE74-55868ADB41CE}" type="slidenum">
              <a:rPr lang="en-US" sz="1000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33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5693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Visitor Model Elements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914400" y="1447800"/>
            <a:ext cx="4147930" cy="474250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FF"/>
                </a:solidFill>
              </a:rPr>
              <a:t>Trip Purposes </a:t>
            </a:r>
            <a:endParaRPr lang="en-US" sz="1600" b="1" dirty="0">
              <a:solidFill>
                <a:srgbClr val="FFFFFF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FFFFFF"/>
                </a:solidFill>
              </a:rPr>
              <a:t>Access Journey Trips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FFFFFF"/>
                </a:solidFill>
              </a:rPr>
              <a:t>At-Location Trips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Zone System Requirements</a:t>
            </a:r>
            <a:endParaRPr lang="en-US" sz="1600" dirty="0">
              <a:solidFill>
                <a:srgbClr val="FFFFFF"/>
              </a:solidFill>
            </a:endParaRPr>
          </a:p>
          <a:p>
            <a:pPr marL="742950" lvl="1" indent="-34290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FFFFFF"/>
                </a:solidFill>
              </a:rPr>
              <a:t>Geographic Descriptors</a:t>
            </a:r>
          </a:p>
          <a:p>
            <a:pPr marL="742950" lvl="1" indent="-342900">
              <a:buFont typeface="Wingdings" panose="05000000000000000000" pitchFamily="2" charset="2"/>
              <a:buChar char="§"/>
            </a:pPr>
            <a:r>
              <a:rPr lang="en-US" sz="1600" dirty="0"/>
              <a:t>Employment Stratification</a:t>
            </a:r>
          </a:p>
          <a:p>
            <a:pPr marL="742950" lvl="1" indent="-34290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FFFFFF"/>
                </a:solidFill>
              </a:rPr>
              <a:t>‘Selected’ Parking Facilities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FFFFFF"/>
              </a:solidFill>
            </a:endParaRPr>
          </a:p>
          <a:p>
            <a:pPr lvl="1"/>
            <a:endParaRPr lang="en-US" sz="16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pic>
        <p:nvPicPr>
          <p:cNvPr id="5" name="Graphic 4" descr="Puzzle pieces outline">
            <a:extLst>
              <a:ext uri="{FF2B5EF4-FFF2-40B4-BE49-F238E27FC236}">
                <a16:creationId xmlns:a16="http://schemas.microsoft.com/office/drawing/2014/main" id="{C3FB82B9-937F-909C-D6C3-1E2105F11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0692" y="1143000"/>
            <a:ext cx="4195354" cy="41953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4368A6-BB2E-5A9E-F123-BEBFA4EB6F1E}"/>
              </a:ext>
            </a:extLst>
          </p:cNvPr>
          <p:cNvSpPr txBox="1"/>
          <p:nvPr/>
        </p:nvSpPr>
        <p:spPr>
          <a:xfrm>
            <a:off x="6966856" y="647003"/>
            <a:ext cx="327442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Putting the Pieces Together</a:t>
            </a: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0598E034-7219-F461-6148-C441367D2A88}"/>
              </a:ext>
            </a:extLst>
          </p:cNvPr>
          <p:cNvSpPr txBox="1">
            <a:spLocks/>
          </p:cNvSpPr>
          <p:nvPr/>
        </p:nvSpPr>
        <p:spPr>
          <a:xfrm rot="16200000">
            <a:off x="-2590801" y="3352802"/>
            <a:ext cx="5791202" cy="304796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</a:rPr>
              <a:t>RTDM DEVELOPMENT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3C8B2D35-A439-3B19-ECD2-E14FC7D7F6B9}"/>
              </a:ext>
            </a:extLst>
          </p:cNvPr>
          <p:cNvSpPr txBox="1">
            <a:spLocks/>
          </p:cNvSpPr>
          <p:nvPr/>
        </p:nvSpPr>
        <p:spPr>
          <a:xfrm>
            <a:off x="176350" y="6318067"/>
            <a:ext cx="450667" cy="30480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DD01415F-5F32-4771-AE74-55868ADB41CE}" type="slidenum">
              <a:rPr lang="en-US" sz="1000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34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5572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Trip Purposes – Access Journey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‘Access Journey’ Trips</a:t>
            </a:r>
          </a:p>
          <a:p>
            <a:pPr marL="746125" lvl="1" indent="-342900">
              <a:buFont typeface="Wingdings" panose="05000000000000000000" pitchFamily="2" charset="2"/>
              <a:buChar char="Ø"/>
            </a:pPr>
            <a:r>
              <a:rPr lang="en-US" sz="2000" dirty="0"/>
              <a:t>Estimated as Vehicle Trips</a:t>
            </a:r>
          </a:p>
          <a:p>
            <a:pPr marL="742950" lvl="1" indent="-339725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Overnight-Stay:</a:t>
            </a:r>
          </a:p>
          <a:p>
            <a:pPr marL="1200150" lvl="2" indent="-339725">
              <a:buFont typeface="Wingdings" panose="05000000000000000000" pitchFamily="2" charset="2"/>
              <a:buChar char="§"/>
            </a:pPr>
            <a:r>
              <a:rPr lang="en-US" sz="1600" dirty="0"/>
              <a:t>Produced at Selected External Stations  (NC 168, US 17, US 64, US 264)</a:t>
            </a:r>
          </a:p>
          <a:p>
            <a:pPr marL="1200150" lvl="2" indent="-339725">
              <a:buFont typeface="Wingdings" panose="05000000000000000000" pitchFamily="2" charset="2"/>
              <a:buChar char="§"/>
            </a:pPr>
            <a:r>
              <a:rPr lang="en-US" sz="1600" dirty="0"/>
              <a:t>Attracted to Rental Bedrooms (rental homes or hotel/motel)</a:t>
            </a:r>
          </a:p>
          <a:p>
            <a:pPr marL="742950" lvl="1" indent="-339725"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Day-Trip: </a:t>
            </a:r>
          </a:p>
          <a:p>
            <a:pPr marL="1200150" lvl="2" indent="-339725">
              <a:buFont typeface="Wingdings" panose="05000000000000000000" pitchFamily="2" charset="2"/>
              <a:buChar char="§"/>
            </a:pPr>
            <a:r>
              <a:rPr lang="en-US" sz="1600" dirty="0"/>
              <a:t>Produced at Mainland Households in Region 17</a:t>
            </a:r>
          </a:p>
          <a:p>
            <a:pPr marL="1200150" lvl="2" indent="-339725">
              <a:buFont typeface="Wingdings" panose="05000000000000000000" pitchFamily="2" charset="2"/>
              <a:buChar char="§"/>
            </a:pPr>
            <a:r>
              <a:rPr lang="en-US" sz="1600" dirty="0"/>
              <a:t>Attracted to Designated Beach Parking and Recreation Site Parking</a:t>
            </a:r>
          </a:p>
          <a:p>
            <a:pPr marL="1200150" lvl="2" indent="-339725">
              <a:buFont typeface="Wingdings" panose="05000000000000000000" pitchFamily="2" charset="2"/>
              <a:buChar char="§"/>
            </a:pPr>
            <a:endParaRPr lang="en-US" sz="1600" dirty="0"/>
          </a:p>
          <a:p>
            <a:pPr marL="746125" lvl="1" indent="-342900">
              <a:buFont typeface="Wingdings" panose="05000000000000000000" pitchFamily="2" charset="2"/>
              <a:buChar char="Ø"/>
            </a:pPr>
            <a:r>
              <a:rPr lang="en-US" sz="2000" dirty="0"/>
              <a:t>Access Journey trips applicable to Weekend Period (Saturday)</a:t>
            </a:r>
            <a:endParaRPr lang="en-US" dirty="0"/>
          </a:p>
          <a:p>
            <a:pPr lvl="1"/>
            <a:endParaRPr lang="en-US" sz="16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4E0D53C1-5CE8-14DC-410D-D20DF7F1CC5A}"/>
              </a:ext>
            </a:extLst>
          </p:cNvPr>
          <p:cNvSpPr txBox="1">
            <a:spLocks/>
          </p:cNvSpPr>
          <p:nvPr/>
        </p:nvSpPr>
        <p:spPr>
          <a:xfrm rot="16200000">
            <a:off x="-2590801" y="3352802"/>
            <a:ext cx="5791202" cy="304796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</a:rPr>
              <a:t>RTDM DEVELOPMENT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776407F8-FB5A-A1AF-CA7E-8679AEF30749}"/>
              </a:ext>
            </a:extLst>
          </p:cNvPr>
          <p:cNvSpPr txBox="1">
            <a:spLocks/>
          </p:cNvSpPr>
          <p:nvPr/>
        </p:nvSpPr>
        <p:spPr>
          <a:xfrm>
            <a:off x="176350" y="6318067"/>
            <a:ext cx="450667" cy="30480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DD01415F-5F32-4771-AE74-55868ADB41CE}" type="slidenum">
              <a:rPr lang="en-US" sz="1000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35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9123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271DB2-FBAC-3DF5-8D72-4505E6BE5578}"/>
              </a:ext>
            </a:extLst>
          </p:cNvPr>
          <p:cNvSpPr/>
          <p:nvPr/>
        </p:nvSpPr>
        <p:spPr>
          <a:xfrm>
            <a:off x="9034919" y="1761159"/>
            <a:ext cx="1161943" cy="2998741"/>
          </a:xfrm>
          <a:prstGeom prst="rect">
            <a:avLst/>
          </a:prstGeom>
          <a:solidFill>
            <a:srgbClr val="F7DA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12291" y="261188"/>
            <a:ext cx="10210800" cy="609600"/>
          </a:xfrm>
        </p:spPr>
        <p:txBody>
          <a:bodyPr>
            <a:normAutofit/>
          </a:bodyPr>
          <a:lstStyle/>
          <a:p>
            <a:r>
              <a:rPr lang="en-US" sz="3200" b="1" dirty="0"/>
              <a:t>Overnight-Stay ‘Access-Journey’ Concept</a:t>
            </a:r>
          </a:p>
        </p:txBody>
      </p:sp>
      <p:pic>
        <p:nvPicPr>
          <p:cNvPr id="7" name="Graphic 6" descr="House outline">
            <a:extLst>
              <a:ext uri="{FF2B5EF4-FFF2-40B4-BE49-F238E27FC236}">
                <a16:creationId xmlns:a16="http://schemas.microsoft.com/office/drawing/2014/main" id="{F8DBC006-2103-7CE1-DE63-AD0BF5457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92254" y="2590800"/>
            <a:ext cx="914400" cy="914400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DAD3DEF-C2A3-C797-7CC4-AF684DB4F1EF}"/>
              </a:ext>
            </a:extLst>
          </p:cNvPr>
          <p:cNvCxnSpPr>
            <a:cxnSpLocks/>
          </p:cNvCxnSpPr>
          <p:nvPr/>
        </p:nvCxnSpPr>
        <p:spPr>
          <a:xfrm>
            <a:off x="669391" y="5983121"/>
            <a:ext cx="6858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B3E977B-6C43-7E7A-FA72-3B80EE5B0B6D}"/>
              </a:ext>
            </a:extLst>
          </p:cNvPr>
          <p:cNvSpPr txBox="1"/>
          <p:nvPr/>
        </p:nvSpPr>
        <p:spPr>
          <a:xfrm>
            <a:off x="1447102" y="5798455"/>
            <a:ext cx="4879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Access Journey Trips </a:t>
            </a:r>
            <a:r>
              <a:rPr lang="en-US" sz="1400" dirty="0">
                <a:solidFill>
                  <a:schemeClr val="bg1"/>
                </a:solidFill>
              </a:rPr>
              <a:t>(includes Return Trips)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DF9A955-F3CD-F1CE-C418-D0A5A284174F}"/>
              </a:ext>
            </a:extLst>
          </p:cNvPr>
          <p:cNvSpPr txBox="1"/>
          <p:nvPr/>
        </p:nvSpPr>
        <p:spPr>
          <a:xfrm>
            <a:off x="9150401" y="4201557"/>
            <a:ext cx="9947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Barrier Island Zones</a:t>
            </a:r>
          </a:p>
          <a:p>
            <a:endParaRPr lang="en-US" sz="1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F611BDD-A76F-850E-9247-3211996EC725}"/>
              </a:ext>
            </a:extLst>
          </p:cNvPr>
          <p:cNvSpPr txBox="1"/>
          <p:nvPr/>
        </p:nvSpPr>
        <p:spPr>
          <a:xfrm>
            <a:off x="9282747" y="2025968"/>
            <a:ext cx="994748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000" dirty="0"/>
              <a:t>Rental Bedroom </a:t>
            </a:r>
            <a:r>
              <a:rPr lang="en-US" dirty="0"/>
              <a:t>*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A85C79B-E109-B4F5-3FD7-5BBA85D8BD13}"/>
              </a:ext>
            </a:extLst>
          </p:cNvPr>
          <p:cNvSpPr txBox="1"/>
          <p:nvPr/>
        </p:nvSpPr>
        <p:spPr>
          <a:xfrm>
            <a:off x="1143000" y="1042831"/>
            <a:ext cx="2389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Selected External Zones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8A9A57-CF82-5622-B7A7-F5D129CAD20D}"/>
              </a:ext>
            </a:extLst>
          </p:cNvPr>
          <p:cNvSpPr txBox="1"/>
          <p:nvPr/>
        </p:nvSpPr>
        <p:spPr>
          <a:xfrm>
            <a:off x="556477" y="6166043"/>
            <a:ext cx="3366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* Includes Hotels &amp; Motels</a:t>
            </a:r>
          </a:p>
        </p:txBody>
      </p:sp>
      <p:pic>
        <p:nvPicPr>
          <p:cNvPr id="22" name="Picture Placeholder 12">
            <a:extLst>
              <a:ext uri="{FF2B5EF4-FFF2-40B4-BE49-F238E27FC236}">
                <a16:creationId xmlns:a16="http://schemas.microsoft.com/office/drawing/2014/main" id="{D46032A3-F9B6-1261-D980-850B4ECBAB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14" r="1114"/>
          <a:stretch>
            <a:fillRect/>
          </a:stretch>
        </p:blipFill>
        <p:spPr>
          <a:xfrm>
            <a:off x="3886644" y="1196719"/>
            <a:ext cx="4495511" cy="44955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Image result for us highway shield">
            <a:extLst>
              <a:ext uri="{FF2B5EF4-FFF2-40B4-BE49-F238E27FC236}">
                <a16:creationId xmlns:a16="http://schemas.microsoft.com/office/drawing/2014/main" id="{F1C84B07-EC59-B6C9-E82E-4EBE782DB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902" y="2473117"/>
            <a:ext cx="702208" cy="70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11D0E1-25F3-B44B-2BA8-73E5EE9CF8AE}"/>
              </a:ext>
            </a:extLst>
          </p:cNvPr>
          <p:cNvSpPr txBox="1"/>
          <p:nvPr/>
        </p:nvSpPr>
        <p:spPr>
          <a:xfrm>
            <a:off x="2132708" y="2621315"/>
            <a:ext cx="48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17</a:t>
            </a:r>
          </a:p>
        </p:txBody>
      </p:sp>
      <p:pic>
        <p:nvPicPr>
          <p:cNvPr id="28" name="Picture 2" descr="Image result for us highway shield">
            <a:extLst>
              <a:ext uri="{FF2B5EF4-FFF2-40B4-BE49-F238E27FC236}">
                <a16:creationId xmlns:a16="http://schemas.microsoft.com/office/drawing/2014/main" id="{D00B9152-49B4-C5C6-A683-A7AA4ADAF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410" y="3252615"/>
            <a:ext cx="702208" cy="70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Image result for us highway shield">
            <a:extLst>
              <a:ext uri="{FF2B5EF4-FFF2-40B4-BE49-F238E27FC236}">
                <a16:creationId xmlns:a16="http://schemas.microsoft.com/office/drawing/2014/main" id="{D857884A-B0A9-ECA9-8564-BA704E86B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410" y="4053347"/>
            <a:ext cx="702208" cy="70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03F152A9-E663-EC30-8784-E8714C458388}"/>
              </a:ext>
            </a:extLst>
          </p:cNvPr>
          <p:cNvSpPr txBox="1"/>
          <p:nvPr/>
        </p:nvSpPr>
        <p:spPr>
          <a:xfrm>
            <a:off x="2144508" y="3403179"/>
            <a:ext cx="48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64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4E47ABA-DECE-DB60-86D3-28587118DF14}"/>
              </a:ext>
            </a:extLst>
          </p:cNvPr>
          <p:cNvSpPr txBox="1"/>
          <p:nvPr/>
        </p:nvSpPr>
        <p:spPr>
          <a:xfrm>
            <a:off x="2056436" y="4203210"/>
            <a:ext cx="784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264</a:t>
            </a:r>
          </a:p>
          <a:p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6EE2599-2921-3A4B-D7EA-C40D3011C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761" y="1655689"/>
            <a:ext cx="702208" cy="70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C614019-2149-B1BD-A46B-4361167B55EE}"/>
              </a:ext>
            </a:extLst>
          </p:cNvPr>
          <p:cNvCxnSpPr>
            <a:cxnSpLocks/>
          </p:cNvCxnSpPr>
          <p:nvPr/>
        </p:nvCxnSpPr>
        <p:spPr>
          <a:xfrm>
            <a:off x="2924382" y="2753729"/>
            <a:ext cx="5823062" cy="26507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88480F8-BF4E-BCC5-7363-6848CB2A33CF}"/>
              </a:ext>
            </a:extLst>
          </p:cNvPr>
          <p:cNvCxnSpPr>
            <a:cxnSpLocks/>
          </p:cNvCxnSpPr>
          <p:nvPr/>
        </p:nvCxnSpPr>
        <p:spPr>
          <a:xfrm flipV="1">
            <a:off x="2971800" y="3444474"/>
            <a:ext cx="5775644" cy="6072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DA8C7B8-163A-0038-A8ED-6C1B4D6D8332}"/>
              </a:ext>
            </a:extLst>
          </p:cNvPr>
          <p:cNvCxnSpPr>
            <a:cxnSpLocks/>
          </p:cNvCxnSpPr>
          <p:nvPr/>
        </p:nvCxnSpPr>
        <p:spPr>
          <a:xfrm flipV="1">
            <a:off x="3048000" y="3928028"/>
            <a:ext cx="5791200" cy="33544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3A2AB98-D10F-EBAC-AC18-EB0896CA227F}"/>
              </a:ext>
            </a:extLst>
          </p:cNvPr>
          <p:cNvCxnSpPr>
            <a:cxnSpLocks/>
          </p:cNvCxnSpPr>
          <p:nvPr/>
        </p:nvCxnSpPr>
        <p:spPr>
          <a:xfrm>
            <a:off x="2971800" y="2092741"/>
            <a:ext cx="5943600" cy="45644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282AE47A-6F60-D855-5E7C-FF3F5F31613F}"/>
              </a:ext>
            </a:extLst>
          </p:cNvPr>
          <p:cNvSpPr txBox="1">
            <a:spLocks/>
          </p:cNvSpPr>
          <p:nvPr/>
        </p:nvSpPr>
        <p:spPr>
          <a:xfrm rot="16200000">
            <a:off x="-2590801" y="3352802"/>
            <a:ext cx="5791202" cy="304796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</a:rPr>
              <a:t>RTDM DEVELOPMENT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C3323A87-A506-5A59-3F7D-1DAD94C82225}"/>
              </a:ext>
            </a:extLst>
          </p:cNvPr>
          <p:cNvSpPr txBox="1">
            <a:spLocks/>
          </p:cNvSpPr>
          <p:nvPr/>
        </p:nvSpPr>
        <p:spPr>
          <a:xfrm>
            <a:off x="176350" y="6318067"/>
            <a:ext cx="450667" cy="30480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DD01415F-5F32-4771-AE74-55868ADB41CE}" type="slidenum">
              <a:rPr lang="en-US" sz="1000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36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5757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12">
            <a:extLst>
              <a:ext uri="{FF2B5EF4-FFF2-40B4-BE49-F238E27FC236}">
                <a16:creationId xmlns:a16="http://schemas.microsoft.com/office/drawing/2014/main" id="{D46032A3-F9B6-1261-D980-850B4ECBAB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14" r="1114"/>
          <a:stretch>
            <a:fillRect/>
          </a:stretch>
        </p:blipFill>
        <p:spPr>
          <a:xfrm>
            <a:off x="3961376" y="1693420"/>
            <a:ext cx="4879495" cy="48794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271DB2-FBAC-3DF5-8D72-4505E6BE5578}"/>
              </a:ext>
            </a:extLst>
          </p:cNvPr>
          <p:cNvSpPr/>
          <p:nvPr/>
        </p:nvSpPr>
        <p:spPr>
          <a:xfrm>
            <a:off x="9504177" y="2335652"/>
            <a:ext cx="1161943" cy="3230581"/>
          </a:xfrm>
          <a:prstGeom prst="rect">
            <a:avLst/>
          </a:prstGeom>
          <a:solidFill>
            <a:srgbClr val="F7DA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12291" y="261188"/>
            <a:ext cx="10210800" cy="609600"/>
          </a:xfrm>
        </p:spPr>
        <p:txBody>
          <a:bodyPr>
            <a:normAutofit/>
          </a:bodyPr>
          <a:lstStyle/>
          <a:p>
            <a:r>
              <a:rPr lang="en-US" sz="3200" b="1" dirty="0"/>
              <a:t>Day-Trip ‘Access-Journey’ Concept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3A2AB98-D10F-EBAC-AC18-EB0896CA227F}"/>
              </a:ext>
            </a:extLst>
          </p:cNvPr>
          <p:cNvCxnSpPr>
            <a:cxnSpLocks/>
          </p:cNvCxnSpPr>
          <p:nvPr/>
        </p:nvCxnSpPr>
        <p:spPr>
          <a:xfrm>
            <a:off x="7010400" y="3773562"/>
            <a:ext cx="2438400" cy="0"/>
          </a:xfrm>
          <a:prstGeom prst="straightConnector1">
            <a:avLst/>
          </a:prstGeom>
          <a:ln w="171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B3E977B-6C43-7E7A-FA72-3B80EE5B0B6D}"/>
              </a:ext>
            </a:extLst>
          </p:cNvPr>
          <p:cNvSpPr txBox="1"/>
          <p:nvPr/>
        </p:nvSpPr>
        <p:spPr>
          <a:xfrm>
            <a:off x="1209901" y="5668889"/>
            <a:ext cx="2523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Access Journey Trips </a:t>
            </a:r>
            <a:r>
              <a:rPr lang="en-US" sz="1400" dirty="0"/>
              <a:t>(includes Return Trips)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DF9A955-F3CD-F1CE-C418-D0A5A284174F}"/>
              </a:ext>
            </a:extLst>
          </p:cNvPr>
          <p:cNvSpPr txBox="1"/>
          <p:nvPr/>
        </p:nvSpPr>
        <p:spPr>
          <a:xfrm>
            <a:off x="9619912" y="5114891"/>
            <a:ext cx="9947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Barrier Island Zones</a:t>
            </a:r>
          </a:p>
          <a:p>
            <a:endParaRPr lang="en-US" sz="1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F611BDD-A76F-850E-9247-3211996EC725}"/>
              </a:ext>
            </a:extLst>
          </p:cNvPr>
          <p:cNvSpPr txBox="1"/>
          <p:nvPr/>
        </p:nvSpPr>
        <p:spPr>
          <a:xfrm>
            <a:off x="9672510" y="2325958"/>
            <a:ext cx="994748" cy="61555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000" b="1" dirty="0"/>
              <a:t>Primary Recreational Locations </a:t>
            </a:r>
            <a:r>
              <a:rPr lang="en-US" sz="1400" b="1" dirty="0"/>
              <a:t>*</a:t>
            </a:r>
          </a:p>
        </p:txBody>
      </p:sp>
      <p:pic>
        <p:nvPicPr>
          <p:cNvPr id="23" name="Picture 22" descr="Two people sitting two benches on the beach">
            <a:extLst>
              <a:ext uri="{FF2B5EF4-FFF2-40B4-BE49-F238E27FC236}">
                <a16:creationId xmlns:a16="http://schemas.microsoft.com/office/drawing/2014/main" id="{D367A28B-12C4-D371-9706-EE1461AC40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971" y="2987642"/>
            <a:ext cx="980353" cy="65441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D4790FC-AB6B-417A-8820-C5AEC60BB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9912" y="3736414"/>
            <a:ext cx="930469" cy="5576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4916460-2A4B-B721-69D5-B044E11ABE3A}"/>
              </a:ext>
            </a:extLst>
          </p:cNvPr>
          <p:cNvSpPr/>
          <p:nvPr/>
        </p:nvSpPr>
        <p:spPr>
          <a:xfrm>
            <a:off x="6096000" y="3314850"/>
            <a:ext cx="859023" cy="79995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House outline">
            <a:extLst>
              <a:ext uri="{FF2B5EF4-FFF2-40B4-BE49-F238E27FC236}">
                <a16:creationId xmlns:a16="http://schemas.microsoft.com/office/drawing/2014/main" id="{F8DBC006-2103-7CE1-DE63-AD0BF5457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47342" y="3333216"/>
            <a:ext cx="799951" cy="7999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72A8C2-DD1F-26FA-13A4-D194F5228A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619912" y="4358966"/>
            <a:ext cx="934432" cy="7479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2C97A37-29F6-2881-5E89-1DBB31687B06}"/>
              </a:ext>
            </a:extLst>
          </p:cNvPr>
          <p:cNvSpPr txBox="1"/>
          <p:nvPr/>
        </p:nvSpPr>
        <p:spPr>
          <a:xfrm>
            <a:off x="609599" y="2325957"/>
            <a:ext cx="34224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Key Assumptions: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Only Mainland Residents of Region 17 make day trips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Attractions are Primarily Recreation Locations</a:t>
            </a: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C3800290-F78A-DEB6-CFBA-5C8359113C7C}"/>
              </a:ext>
            </a:extLst>
          </p:cNvPr>
          <p:cNvSpPr txBox="1">
            <a:spLocks/>
          </p:cNvSpPr>
          <p:nvPr/>
        </p:nvSpPr>
        <p:spPr>
          <a:xfrm rot="16200000">
            <a:off x="-2590801" y="3352802"/>
            <a:ext cx="5791202" cy="304796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</a:rPr>
              <a:t>RTDM DEVELOPMENT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7737F5A-9915-6CBF-69B5-024020609A62}"/>
              </a:ext>
            </a:extLst>
          </p:cNvPr>
          <p:cNvSpPr txBox="1">
            <a:spLocks/>
          </p:cNvSpPr>
          <p:nvPr/>
        </p:nvSpPr>
        <p:spPr>
          <a:xfrm>
            <a:off x="176350" y="6318067"/>
            <a:ext cx="450667" cy="30480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DD01415F-5F32-4771-AE74-55868ADB41CE}" type="slidenum">
              <a:rPr lang="en-US" sz="1000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37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8923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Trip Purposes – At Location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914400" y="1143000"/>
            <a:ext cx="10896600" cy="504730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‘At-Location’ Trips</a:t>
            </a:r>
          </a:p>
          <a:p>
            <a:pPr marL="742950" lvl="1" indent="-339725">
              <a:buFont typeface="Wingdings" panose="05000000000000000000" pitchFamily="2" charset="2"/>
              <a:buChar char="§"/>
            </a:pPr>
            <a:r>
              <a:rPr lang="en-US" sz="2000" dirty="0"/>
              <a:t>Estimated as Motorized Person Trips</a:t>
            </a:r>
          </a:p>
          <a:p>
            <a:pPr marL="742950" lvl="1" indent="-339725">
              <a:buFont typeface="Wingdings" panose="05000000000000000000" pitchFamily="2" charset="2"/>
              <a:buChar char="§"/>
            </a:pPr>
            <a:r>
              <a:rPr lang="en-US" sz="2000" dirty="0"/>
              <a:t>Function of Family Life Cycle</a:t>
            </a:r>
          </a:p>
          <a:p>
            <a:pPr marL="742950" lvl="1" indent="-339725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Overnight-Stay:</a:t>
            </a:r>
          </a:p>
          <a:p>
            <a:pPr marL="1200150" lvl="2" indent="-339725">
              <a:buFont typeface="Wingdings" panose="05000000000000000000" pitchFamily="2" charset="2"/>
              <a:buChar char="§"/>
            </a:pPr>
            <a:r>
              <a:rPr lang="en-US" sz="1600" dirty="0"/>
              <a:t>Some Produced at Rental Bedrooms (</a:t>
            </a:r>
            <a:r>
              <a:rPr lang="en-US" sz="1600" i="1" dirty="0"/>
              <a:t>similar to home-based purposes</a:t>
            </a:r>
            <a:r>
              <a:rPr lang="en-US" sz="1600" dirty="0"/>
              <a:t>)</a:t>
            </a:r>
          </a:p>
          <a:p>
            <a:pPr marL="1200150" lvl="2" indent="-339725">
              <a:buFont typeface="Wingdings" panose="05000000000000000000" pitchFamily="2" charset="2"/>
              <a:buChar char="§"/>
            </a:pPr>
            <a:r>
              <a:rPr lang="en-US" sz="1600" dirty="0"/>
              <a:t>Some Produced at Other Locations (</a:t>
            </a:r>
            <a:r>
              <a:rPr lang="en-US" sz="1600" i="1" dirty="0"/>
              <a:t>similar to nonhome-based purposes</a:t>
            </a:r>
            <a:r>
              <a:rPr lang="en-US" sz="1600" dirty="0"/>
              <a:t>)</a:t>
            </a:r>
          </a:p>
          <a:p>
            <a:pPr marL="742950" lvl="1" indent="-339725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Day-Trip: </a:t>
            </a:r>
          </a:p>
          <a:p>
            <a:pPr marL="1200150" lvl="2" indent="-339725">
              <a:buFont typeface="Wingdings" panose="05000000000000000000" pitchFamily="2" charset="2"/>
              <a:buChar char="§"/>
            </a:pPr>
            <a:r>
              <a:rPr lang="en-US" sz="1600" dirty="0"/>
              <a:t>Some Produced at Designated Recreational Activity Sites (</a:t>
            </a:r>
            <a:r>
              <a:rPr lang="en-US" sz="1600" i="1" dirty="0"/>
              <a:t>from Access Journey</a:t>
            </a:r>
            <a:r>
              <a:rPr lang="en-US" sz="1600" dirty="0"/>
              <a:t>) </a:t>
            </a:r>
          </a:p>
          <a:p>
            <a:pPr marL="1200150" lvl="2" indent="-339725">
              <a:buFont typeface="Wingdings" panose="05000000000000000000" pitchFamily="2" charset="2"/>
              <a:buChar char="§"/>
            </a:pPr>
            <a:r>
              <a:rPr lang="en-US" sz="1600" dirty="0"/>
              <a:t>Some Produced at Other Locations </a:t>
            </a:r>
          </a:p>
          <a:p>
            <a:pPr marL="860425" lvl="2"/>
            <a:endParaRPr lang="en-US" sz="1600" dirty="0"/>
          </a:p>
          <a:p>
            <a:pPr marL="742950" lvl="1" indent="-339725">
              <a:buFont typeface="Wingdings" panose="05000000000000000000" pitchFamily="2" charset="2"/>
              <a:buChar char="§"/>
            </a:pPr>
            <a:r>
              <a:rPr lang="en-US" sz="2000" dirty="0"/>
              <a:t>At-Location Trips - Applicable Day of Week Periods:</a:t>
            </a:r>
          </a:p>
          <a:p>
            <a:pPr marL="1200150" lvl="2" indent="-339725">
              <a:buFont typeface="Wingdings" panose="05000000000000000000" pitchFamily="2" charset="2"/>
              <a:buChar char="§"/>
            </a:pPr>
            <a:r>
              <a:rPr lang="en-US" sz="1600" dirty="0"/>
              <a:t>Saturday -  Both Overnight-Stay &amp; Day-Trip Market Segments,  But Reduced Scale for Overnight-Stay</a:t>
            </a:r>
          </a:p>
          <a:p>
            <a:pPr marL="1200150" lvl="2" indent="-339725">
              <a:buFont typeface="Wingdings" panose="05000000000000000000" pitchFamily="2" charset="2"/>
              <a:buChar char="§"/>
            </a:pPr>
            <a:r>
              <a:rPr lang="en-US" sz="1600" dirty="0"/>
              <a:t>Wednesday - Overnight-Stay Only,  No Midweek Day Trips Assumed </a:t>
            </a:r>
          </a:p>
          <a:p>
            <a:pPr marL="742950" lvl="1" indent="-339725">
              <a:buFont typeface="Wingdings" panose="05000000000000000000" pitchFamily="2" charset="2"/>
              <a:buChar char="§"/>
            </a:pPr>
            <a:endParaRPr lang="en-US" dirty="0"/>
          </a:p>
          <a:p>
            <a:pPr lvl="1"/>
            <a:endParaRPr lang="en-US" sz="16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53364E62-56A0-BB74-8E36-7DAC697E6164}"/>
              </a:ext>
            </a:extLst>
          </p:cNvPr>
          <p:cNvSpPr txBox="1">
            <a:spLocks/>
          </p:cNvSpPr>
          <p:nvPr/>
        </p:nvSpPr>
        <p:spPr>
          <a:xfrm rot="16200000">
            <a:off x="-2590801" y="3352802"/>
            <a:ext cx="5791202" cy="304796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</a:rPr>
              <a:t>RTDM DEVELOPMENT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34019C55-76B2-5CD5-9CCE-E25BA67E73A2}"/>
              </a:ext>
            </a:extLst>
          </p:cNvPr>
          <p:cNvSpPr txBox="1">
            <a:spLocks/>
          </p:cNvSpPr>
          <p:nvPr/>
        </p:nvSpPr>
        <p:spPr>
          <a:xfrm>
            <a:off x="176350" y="6318067"/>
            <a:ext cx="450667" cy="30480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DD01415F-5F32-4771-AE74-55868ADB41CE}" type="slidenum">
              <a:rPr lang="en-US" sz="1000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38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8728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98442" y="180459"/>
            <a:ext cx="7722704" cy="7016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b="1" kern="1200" dirty="0">
                <a:latin typeface="+mj-lt"/>
                <a:ea typeface="+mj-ea"/>
                <a:cs typeface="+mj-cs"/>
              </a:rPr>
              <a:t>‘At Location’ Trip Purposes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62149" y="882134"/>
            <a:ext cx="10859587" cy="4894953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</a:rPr>
              <a:t>‘At-Location’ Trips</a:t>
            </a:r>
          </a:p>
          <a:p>
            <a:pPr marL="857250" lvl="1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Key Recreational Activities</a:t>
            </a:r>
          </a:p>
          <a:p>
            <a:pPr marL="1200150" lvl="2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Eat </a:t>
            </a:r>
          </a:p>
          <a:p>
            <a:pPr marL="1200150" lvl="2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Shop</a:t>
            </a:r>
          </a:p>
          <a:p>
            <a:pPr marL="1200150" lvl="2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Beach</a:t>
            </a:r>
          </a:p>
          <a:p>
            <a:pPr marL="1200150" lvl="2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Other</a:t>
            </a:r>
          </a:p>
          <a:p>
            <a:pPr marL="857250" lvl="1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These Trips are Produced at Two Types of ‘Sites’:</a:t>
            </a:r>
          </a:p>
          <a:p>
            <a:pPr marL="1200150" lvl="2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Primary:</a:t>
            </a:r>
          </a:p>
          <a:p>
            <a:pPr marL="1657350" lvl="3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Vacation Dwelling Unit  (Overnight Stays)</a:t>
            </a:r>
          </a:p>
          <a:p>
            <a:pPr marL="1657350" lvl="3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Selected Beachfront Zones (Day Trips)</a:t>
            </a:r>
          </a:p>
          <a:p>
            <a:pPr marL="1200150" lvl="2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Secondary:</a:t>
            </a:r>
          </a:p>
          <a:p>
            <a:pPr marL="1657350" lvl="3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Employment or Recreational Sites</a:t>
            </a:r>
          </a:p>
          <a:p>
            <a:pPr indent="-228600">
              <a:lnSpc>
                <a:spcPct val="90000"/>
              </a:lnSpc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D619EC38-5F47-0CD5-980A-E81A9D5961DE}"/>
              </a:ext>
            </a:extLst>
          </p:cNvPr>
          <p:cNvSpPr txBox="1">
            <a:spLocks/>
          </p:cNvSpPr>
          <p:nvPr/>
        </p:nvSpPr>
        <p:spPr>
          <a:xfrm rot="16200000">
            <a:off x="-2590801" y="3352802"/>
            <a:ext cx="5791202" cy="304796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</a:rPr>
              <a:t>RTDM DEVELOPMENT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558BA861-B75E-12FE-EFD7-B267EDAC747C}"/>
              </a:ext>
            </a:extLst>
          </p:cNvPr>
          <p:cNvSpPr txBox="1">
            <a:spLocks/>
          </p:cNvSpPr>
          <p:nvPr/>
        </p:nvSpPr>
        <p:spPr>
          <a:xfrm>
            <a:off x="176350" y="6318067"/>
            <a:ext cx="450667" cy="30480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DD01415F-5F32-4771-AE74-55868ADB41CE}" type="slidenum">
              <a:rPr lang="en-US" sz="1000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39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784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356609-2B1A-4174-94EF-9E780CE355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3589" y="343988"/>
            <a:ext cx="4876797" cy="11144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en-US" altLang="en-US" b="1"/>
              <a:t>RTDM Development Program 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A028C0-7F01-45E1-9C5C-7DD418282D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71068" y="261256"/>
            <a:ext cx="4876797" cy="1463219"/>
          </a:xfrm>
        </p:spPr>
        <p:txBody>
          <a:bodyPr numCol="1">
            <a:normAutofit/>
          </a:bodyPr>
          <a:lstStyle/>
          <a:p>
            <a:pPr>
              <a:buClr>
                <a:schemeClr val="bg1"/>
              </a:buClr>
            </a:pPr>
            <a:r>
              <a:rPr lang="en-US" altLang="en-US" b="1" dirty="0"/>
              <a:t>Regions  </a:t>
            </a:r>
          </a:p>
          <a:p>
            <a:pPr marL="627063" lvl="1" indent="-284163">
              <a:buClr>
                <a:schemeClr val="tx2"/>
              </a:buClr>
              <a:buFont typeface="Arial" panose="020B0604020202020204" pitchFamily="34" charset="0"/>
              <a:buChar char="−"/>
            </a:pPr>
            <a:r>
              <a:rPr lang="en-US" altLang="en-US" dirty="0"/>
              <a:t>RTDMs for all Regions Except:</a:t>
            </a:r>
          </a:p>
          <a:p>
            <a:pPr marL="927100" lvl="2" indent="-284163">
              <a:buClr>
                <a:schemeClr val="tx2"/>
              </a:buClr>
              <a:buFont typeface="Arial" panose="020B0604020202020204" pitchFamily="34" charset="0"/>
              <a:buChar char="−"/>
            </a:pPr>
            <a:r>
              <a:rPr lang="en-US" altLang="en-US" dirty="0"/>
              <a:t>Charlotte</a:t>
            </a:r>
          </a:p>
          <a:p>
            <a:pPr marL="927100" lvl="2" indent="-284163">
              <a:buClr>
                <a:schemeClr val="tx2"/>
              </a:buClr>
              <a:buFont typeface="Arial" panose="020B0604020202020204" pitchFamily="34" charset="0"/>
              <a:buChar char="−"/>
            </a:pPr>
            <a:r>
              <a:rPr lang="en-US" altLang="en-US" dirty="0"/>
              <a:t>Raleigh </a:t>
            </a:r>
          </a:p>
          <a:p>
            <a:pPr marL="927100" lvl="2" indent="-284163">
              <a:buClr>
                <a:schemeClr val="tx2"/>
              </a:buClr>
              <a:buFont typeface="Arial" panose="020B0604020202020204" pitchFamily="34" charset="0"/>
              <a:buChar char="−"/>
            </a:pPr>
            <a:r>
              <a:rPr lang="en-US" altLang="en-US" dirty="0"/>
              <a:t>Piedmont Triad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CAA93A-406B-446A-D798-6AB59B30E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627" y="1839342"/>
            <a:ext cx="7167150" cy="4676565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543727-1F56-4324-90E3-8E445CAC248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52400" y="6400799"/>
            <a:ext cx="304799" cy="304801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DD01415F-5F32-4771-AE74-55868ADB41CE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8C67267A-B1D0-CD45-C285-B23213A83EA2}"/>
              </a:ext>
            </a:extLst>
          </p:cNvPr>
          <p:cNvSpPr txBox="1">
            <a:spLocks/>
          </p:cNvSpPr>
          <p:nvPr/>
        </p:nvSpPr>
        <p:spPr>
          <a:xfrm rot="16200000">
            <a:off x="-2590801" y="3352802"/>
            <a:ext cx="5791202" cy="3047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RTDM DEVELOPMENT</a:t>
            </a:r>
          </a:p>
        </p:txBody>
      </p:sp>
    </p:spTree>
    <p:extLst>
      <p:ext uri="{BB962C8B-B14F-4D97-AF65-F5344CB8AC3E}">
        <p14:creationId xmlns:p14="http://schemas.microsoft.com/office/powerpoint/2010/main" val="20683415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Overnight Stay ‘At-Location” Trip Examples</a:t>
            </a:r>
          </a:p>
        </p:txBody>
      </p:sp>
      <p:pic>
        <p:nvPicPr>
          <p:cNvPr id="7" name="Graphic 6" descr="House outline">
            <a:extLst>
              <a:ext uri="{FF2B5EF4-FFF2-40B4-BE49-F238E27FC236}">
                <a16:creationId xmlns:a16="http://schemas.microsoft.com/office/drawing/2014/main" id="{F8DBC006-2103-7CE1-DE63-AD0BF5457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000" y="1828800"/>
            <a:ext cx="914400" cy="914400"/>
          </a:xfrm>
          <a:prstGeom prst="rect">
            <a:avLst/>
          </a:prstGeom>
        </p:spPr>
      </p:pic>
      <p:pic>
        <p:nvPicPr>
          <p:cNvPr id="11" name="Graphic 10" descr="Restaurant outline">
            <a:extLst>
              <a:ext uri="{FF2B5EF4-FFF2-40B4-BE49-F238E27FC236}">
                <a16:creationId xmlns:a16="http://schemas.microsoft.com/office/drawing/2014/main" id="{61B53041-8BAA-9EDC-7DC6-46B6BD3DF5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19600" y="4114801"/>
            <a:ext cx="914400" cy="914400"/>
          </a:xfrm>
          <a:prstGeom prst="rect">
            <a:avLst/>
          </a:prstGeom>
        </p:spPr>
      </p:pic>
      <p:pic>
        <p:nvPicPr>
          <p:cNvPr id="13" name="Graphic 12" descr="Store outline">
            <a:extLst>
              <a:ext uri="{FF2B5EF4-FFF2-40B4-BE49-F238E27FC236}">
                <a16:creationId xmlns:a16="http://schemas.microsoft.com/office/drawing/2014/main" id="{AC68347E-AEDB-256D-408A-8DFF77598F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19600" y="1831063"/>
            <a:ext cx="914400" cy="91440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3A2AB98-D10F-EBAC-AC18-EB0896CA227F}"/>
              </a:ext>
            </a:extLst>
          </p:cNvPr>
          <p:cNvCxnSpPr/>
          <p:nvPr/>
        </p:nvCxnSpPr>
        <p:spPr>
          <a:xfrm>
            <a:off x="1981200" y="2819400"/>
            <a:ext cx="0" cy="114300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843BEBE-12D4-9C45-4480-0F64DCB3A4CB}"/>
              </a:ext>
            </a:extLst>
          </p:cNvPr>
          <p:cNvCxnSpPr>
            <a:cxnSpLocks/>
          </p:cNvCxnSpPr>
          <p:nvPr/>
        </p:nvCxnSpPr>
        <p:spPr>
          <a:xfrm>
            <a:off x="2667000" y="4648200"/>
            <a:ext cx="1524000" cy="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736742C-9655-61A0-6CD8-8A04581A0DA8}"/>
              </a:ext>
            </a:extLst>
          </p:cNvPr>
          <p:cNvCxnSpPr>
            <a:cxnSpLocks/>
          </p:cNvCxnSpPr>
          <p:nvPr/>
        </p:nvCxnSpPr>
        <p:spPr>
          <a:xfrm flipV="1">
            <a:off x="4953000" y="2776773"/>
            <a:ext cx="0" cy="1228254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DAD3DEF-C2A3-C797-7CC4-AF684DB4F1EF}"/>
              </a:ext>
            </a:extLst>
          </p:cNvPr>
          <p:cNvCxnSpPr>
            <a:cxnSpLocks/>
          </p:cNvCxnSpPr>
          <p:nvPr/>
        </p:nvCxnSpPr>
        <p:spPr>
          <a:xfrm>
            <a:off x="1053220" y="5943600"/>
            <a:ext cx="68580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AE4EFF5-2B0A-14F8-B0A1-6613C7433177}"/>
              </a:ext>
            </a:extLst>
          </p:cNvPr>
          <p:cNvCxnSpPr>
            <a:cxnSpLocks/>
          </p:cNvCxnSpPr>
          <p:nvPr/>
        </p:nvCxnSpPr>
        <p:spPr>
          <a:xfrm flipH="1">
            <a:off x="2834489" y="2441418"/>
            <a:ext cx="1493822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A49655B-726F-92ED-F468-E9B689207DA7}"/>
              </a:ext>
            </a:extLst>
          </p:cNvPr>
          <p:cNvCxnSpPr>
            <a:cxnSpLocks/>
          </p:cNvCxnSpPr>
          <p:nvPr/>
        </p:nvCxnSpPr>
        <p:spPr>
          <a:xfrm>
            <a:off x="1053220" y="6201048"/>
            <a:ext cx="685800" cy="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B3E977B-6C43-7E7A-FA72-3B80EE5B0B6D}"/>
              </a:ext>
            </a:extLst>
          </p:cNvPr>
          <p:cNvSpPr txBox="1"/>
          <p:nvPr/>
        </p:nvSpPr>
        <p:spPr>
          <a:xfrm>
            <a:off x="1864259" y="5758934"/>
            <a:ext cx="3164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Vacation Dwelling Unit Based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95876BF-25A2-9F69-5CAD-CACA337EB01E}"/>
              </a:ext>
            </a:extLst>
          </p:cNvPr>
          <p:cNvSpPr txBox="1"/>
          <p:nvPr/>
        </p:nvSpPr>
        <p:spPr>
          <a:xfrm>
            <a:off x="1865768" y="6016382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Other Location Based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7CF49D-34B1-1291-1B18-E72BC0C31D90}"/>
              </a:ext>
            </a:extLst>
          </p:cNvPr>
          <p:cNvSpPr txBox="1"/>
          <p:nvPr/>
        </p:nvSpPr>
        <p:spPr>
          <a:xfrm>
            <a:off x="4419600" y="1658780"/>
            <a:ext cx="13542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At Location – Shop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DF9A955-F3CD-F1CE-C418-D0A5A284174F}"/>
              </a:ext>
            </a:extLst>
          </p:cNvPr>
          <p:cNvSpPr txBox="1"/>
          <p:nvPr/>
        </p:nvSpPr>
        <p:spPr>
          <a:xfrm>
            <a:off x="4486746" y="5069140"/>
            <a:ext cx="1182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At Location - Eat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F611BDD-A76F-850E-9247-3211996EC725}"/>
              </a:ext>
            </a:extLst>
          </p:cNvPr>
          <p:cNvSpPr txBox="1"/>
          <p:nvPr/>
        </p:nvSpPr>
        <p:spPr>
          <a:xfrm>
            <a:off x="1484767" y="1609173"/>
            <a:ext cx="1349721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Rental Bedroom </a:t>
            </a:r>
            <a:r>
              <a:rPr lang="en-US" dirty="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A85C79B-E109-B4F5-3FD7-5BBA85D8BD13}"/>
              </a:ext>
            </a:extLst>
          </p:cNvPr>
          <p:cNvSpPr txBox="1"/>
          <p:nvPr/>
        </p:nvSpPr>
        <p:spPr>
          <a:xfrm>
            <a:off x="1293891" y="5060041"/>
            <a:ext cx="13497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At Location - Beach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8A9A57-CF82-5622-B7A7-F5D129CAD20D}"/>
              </a:ext>
            </a:extLst>
          </p:cNvPr>
          <p:cNvSpPr txBox="1"/>
          <p:nvPr/>
        </p:nvSpPr>
        <p:spPr>
          <a:xfrm>
            <a:off x="1053220" y="6385714"/>
            <a:ext cx="3366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* Includes Hotels &amp; Motels</a:t>
            </a:r>
          </a:p>
        </p:txBody>
      </p:sp>
      <p:pic>
        <p:nvPicPr>
          <p:cNvPr id="37" name="Graphic 36" descr="Monster Truck outline">
            <a:extLst>
              <a:ext uri="{FF2B5EF4-FFF2-40B4-BE49-F238E27FC236}">
                <a16:creationId xmlns:a16="http://schemas.microsoft.com/office/drawing/2014/main" id="{628C6FEC-BE50-6482-AEF1-69B1CD750A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11551" y="4127452"/>
            <a:ext cx="914400" cy="9144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0124841-D056-B901-D3EE-CE55C8E26714}"/>
              </a:ext>
            </a:extLst>
          </p:cNvPr>
          <p:cNvSpPr txBox="1"/>
          <p:nvPr/>
        </p:nvSpPr>
        <p:spPr>
          <a:xfrm>
            <a:off x="7010400" y="3865842"/>
            <a:ext cx="4260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National Parks &amp; Fishing Piers are examples of ‘At Location-Other’ trips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07B370-D834-0BF6-FD9B-9AF38B10C2DC}"/>
              </a:ext>
            </a:extLst>
          </p:cNvPr>
          <p:cNvSpPr txBox="1"/>
          <p:nvPr/>
        </p:nvSpPr>
        <p:spPr>
          <a:xfrm>
            <a:off x="6746160" y="2141339"/>
            <a:ext cx="4379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Cross-Classification Trip Rate Table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14257F-4170-5D71-BC5D-7B5BC29261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82046" y="2819791"/>
            <a:ext cx="6643550" cy="1164041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5B234FE-1CE0-7842-B2DB-81DD5C43DB4A}"/>
              </a:ext>
            </a:extLst>
          </p:cNvPr>
          <p:cNvSpPr txBox="1">
            <a:spLocks/>
          </p:cNvSpPr>
          <p:nvPr/>
        </p:nvSpPr>
        <p:spPr>
          <a:xfrm rot="16200000">
            <a:off x="-2590801" y="3352802"/>
            <a:ext cx="5791202" cy="304796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</a:rPr>
              <a:t>RTDM DEVELOPMENT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7FA849-BDD2-D408-2804-8053F726A42C}"/>
              </a:ext>
            </a:extLst>
          </p:cNvPr>
          <p:cNvSpPr txBox="1">
            <a:spLocks/>
          </p:cNvSpPr>
          <p:nvPr/>
        </p:nvSpPr>
        <p:spPr>
          <a:xfrm>
            <a:off x="176350" y="6318067"/>
            <a:ext cx="450667" cy="30480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DD01415F-5F32-4771-AE74-55868ADB41CE}" type="slidenum">
              <a:rPr lang="en-US" sz="1000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40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1699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Day-Trip ‘At-Location’ Trip Examples</a:t>
            </a:r>
          </a:p>
        </p:txBody>
      </p:sp>
      <p:pic>
        <p:nvPicPr>
          <p:cNvPr id="11" name="Graphic 10" descr="Restaurant outline">
            <a:extLst>
              <a:ext uri="{FF2B5EF4-FFF2-40B4-BE49-F238E27FC236}">
                <a16:creationId xmlns:a16="http://schemas.microsoft.com/office/drawing/2014/main" id="{61B53041-8BAA-9EDC-7DC6-46B6BD3DF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19600" y="4114801"/>
            <a:ext cx="914400" cy="91440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3A2AB98-D10F-EBAC-AC18-EB0896CA227F}"/>
              </a:ext>
            </a:extLst>
          </p:cNvPr>
          <p:cNvCxnSpPr>
            <a:cxnSpLocks/>
          </p:cNvCxnSpPr>
          <p:nvPr/>
        </p:nvCxnSpPr>
        <p:spPr>
          <a:xfrm>
            <a:off x="2093990" y="2971801"/>
            <a:ext cx="2234321" cy="141726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736742C-9655-61A0-6CD8-8A04581A0DA8}"/>
              </a:ext>
            </a:extLst>
          </p:cNvPr>
          <p:cNvCxnSpPr>
            <a:cxnSpLocks/>
          </p:cNvCxnSpPr>
          <p:nvPr/>
        </p:nvCxnSpPr>
        <p:spPr>
          <a:xfrm flipV="1">
            <a:off x="4953000" y="3276600"/>
            <a:ext cx="0" cy="728427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DAD3DEF-C2A3-C797-7CC4-AF684DB4F1EF}"/>
              </a:ext>
            </a:extLst>
          </p:cNvPr>
          <p:cNvCxnSpPr>
            <a:cxnSpLocks/>
          </p:cNvCxnSpPr>
          <p:nvPr/>
        </p:nvCxnSpPr>
        <p:spPr>
          <a:xfrm>
            <a:off x="1053220" y="5603569"/>
            <a:ext cx="68580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A49655B-726F-92ED-F468-E9B689207DA7}"/>
              </a:ext>
            </a:extLst>
          </p:cNvPr>
          <p:cNvCxnSpPr>
            <a:cxnSpLocks/>
          </p:cNvCxnSpPr>
          <p:nvPr/>
        </p:nvCxnSpPr>
        <p:spPr>
          <a:xfrm>
            <a:off x="1047260" y="5978508"/>
            <a:ext cx="685800" cy="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B3E977B-6C43-7E7A-FA72-3B80EE5B0B6D}"/>
              </a:ext>
            </a:extLst>
          </p:cNvPr>
          <p:cNvSpPr txBox="1"/>
          <p:nvPr/>
        </p:nvSpPr>
        <p:spPr>
          <a:xfrm>
            <a:off x="1761275" y="5405840"/>
            <a:ext cx="5450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Arrival Zone Activity (Beach, Recreation, Marina) 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95876BF-25A2-9F69-5CAD-CACA337EB01E}"/>
              </a:ext>
            </a:extLst>
          </p:cNvPr>
          <p:cNvSpPr txBox="1"/>
          <p:nvPr/>
        </p:nvSpPr>
        <p:spPr>
          <a:xfrm>
            <a:off x="1761275" y="5810714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Other Location Based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7CF49D-34B1-1291-1B18-E72BC0C31D90}"/>
              </a:ext>
            </a:extLst>
          </p:cNvPr>
          <p:cNvSpPr txBox="1"/>
          <p:nvPr/>
        </p:nvSpPr>
        <p:spPr>
          <a:xfrm>
            <a:off x="4091852" y="1540311"/>
            <a:ext cx="13542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At Location – Other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DF9A955-F3CD-F1CE-C418-D0A5A284174F}"/>
              </a:ext>
            </a:extLst>
          </p:cNvPr>
          <p:cNvSpPr txBox="1"/>
          <p:nvPr/>
        </p:nvSpPr>
        <p:spPr>
          <a:xfrm>
            <a:off x="4486746" y="5069140"/>
            <a:ext cx="1182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At Location - Eat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F611BDD-A76F-850E-9247-3211996EC725}"/>
              </a:ext>
            </a:extLst>
          </p:cNvPr>
          <p:cNvSpPr txBox="1"/>
          <p:nvPr/>
        </p:nvSpPr>
        <p:spPr>
          <a:xfrm>
            <a:off x="1411585" y="1421600"/>
            <a:ext cx="1349721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Beach Zone with Public Parking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A85C79B-E109-B4F5-3FD7-5BBA85D8BD13}"/>
              </a:ext>
            </a:extLst>
          </p:cNvPr>
          <p:cNvSpPr txBox="1"/>
          <p:nvPr/>
        </p:nvSpPr>
        <p:spPr>
          <a:xfrm>
            <a:off x="1293891" y="5060041"/>
            <a:ext cx="13497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At Location - Beach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0124841-D056-B901-D3EE-CE55C8E26714}"/>
              </a:ext>
            </a:extLst>
          </p:cNvPr>
          <p:cNvSpPr txBox="1"/>
          <p:nvPr/>
        </p:nvSpPr>
        <p:spPr>
          <a:xfrm>
            <a:off x="6245732" y="6146985"/>
            <a:ext cx="4879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ED7000"/>
                </a:solidFill>
              </a:rPr>
              <a:t>National Parks &amp; Fishing Piers, and other entertainment are examples of ‘At Location-Other’ trips</a:t>
            </a:r>
          </a:p>
        </p:txBody>
      </p:sp>
      <p:pic>
        <p:nvPicPr>
          <p:cNvPr id="3" name="Picture 2" descr="Two people sitting two benches on the beach">
            <a:extLst>
              <a:ext uri="{FF2B5EF4-FFF2-40B4-BE49-F238E27FC236}">
                <a16:creationId xmlns:a16="http://schemas.microsoft.com/office/drawing/2014/main" id="{CE32B766-3FF8-68C8-E681-297D3F6E7D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408" y="1938708"/>
            <a:ext cx="1441814" cy="9624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BB7CCA-FCD0-04ED-AF2C-E35A52DF30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0330" y="1913920"/>
            <a:ext cx="2049470" cy="12282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F54375-9B17-DBAE-CB99-3F8E3BA2A9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1596458"/>
            <a:ext cx="1810141" cy="1549401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2A3E69B-78AE-2347-FF31-20DF98078552}"/>
              </a:ext>
            </a:extLst>
          </p:cNvPr>
          <p:cNvCxnSpPr>
            <a:cxnSpLocks/>
          </p:cNvCxnSpPr>
          <p:nvPr/>
        </p:nvCxnSpPr>
        <p:spPr>
          <a:xfrm>
            <a:off x="6067519" y="2426635"/>
            <a:ext cx="1133389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5E19484-0991-BC9A-E0F1-2C1406456929}"/>
              </a:ext>
            </a:extLst>
          </p:cNvPr>
          <p:cNvSpPr txBox="1"/>
          <p:nvPr/>
        </p:nvSpPr>
        <p:spPr>
          <a:xfrm>
            <a:off x="7308547" y="1282238"/>
            <a:ext cx="13542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At Location – Other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6C41E5-8F15-B6F7-8394-FA191AE6B0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3024" y="3712388"/>
            <a:ext cx="5257800" cy="13716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7AC09C95-9AC3-CBA6-8183-E2A6DB18CB7F}"/>
              </a:ext>
            </a:extLst>
          </p:cNvPr>
          <p:cNvSpPr txBox="1">
            <a:spLocks/>
          </p:cNvSpPr>
          <p:nvPr/>
        </p:nvSpPr>
        <p:spPr>
          <a:xfrm rot="16200000">
            <a:off x="-2590801" y="3352802"/>
            <a:ext cx="5791202" cy="304796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</a:rPr>
              <a:t>RTDM DEVELOPMENT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CA612935-E516-48B7-104D-19BBD81AA075}"/>
              </a:ext>
            </a:extLst>
          </p:cNvPr>
          <p:cNvSpPr txBox="1">
            <a:spLocks/>
          </p:cNvSpPr>
          <p:nvPr/>
        </p:nvSpPr>
        <p:spPr>
          <a:xfrm>
            <a:off x="176350" y="6318067"/>
            <a:ext cx="450667" cy="30480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DD01415F-5F32-4771-AE74-55868ADB41CE}" type="slidenum">
              <a:rPr lang="en-US" sz="1000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41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5424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62883"/>
            <a:ext cx="5486400" cy="609600"/>
          </a:xfrm>
        </p:spPr>
        <p:txBody>
          <a:bodyPr>
            <a:normAutofit/>
          </a:bodyPr>
          <a:lstStyle/>
          <a:p>
            <a:r>
              <a:rPr lang="en-US" dirty="0"/>
              <a:t>Beach Communities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76300" y="965115"/>
            <a:ext cx="5715000" cy="4927770"/>
          </a:xfrm>
        </p:spPr>
        <p:txBody>
          <a:bodyPr>
            <a:noAutofit/>
          </a:bodyPr>
          <a:lstStyle/>
          <a:p>
            <a:endParaRPr lang="en-US" dirty="0"/>
          </a:p>
          <a:p>
            <a:r>
              <a:rPr lang="en-US" dirty="0">
                <a:solidFill>
                  <a:srgbClr val="ED7000"/>
                </a:solidFill>
              </a:rPr>
              <a:t>Zonal Designations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Barrier Island Zones – any zone that is on a Barrier Island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Barrier Island Accessible zone – Any zone with 10 highway miles of a Barrier Island Zone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Beachfront Zones – zones with beachfront</a:t>
            </a:r>
          </a:p>
          <a:p>
            <a:r>
              <a:rPr lang="en-US" dirty="0">
                <a:solidFill>
                  <a:srgbClr val="ED7000"/>
                </a:solidFill>
              </a:rPr>
              <a:t>Primary Model Function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Barrier Island Zones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Attractors for Overnight Stay Access Journey trips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Trip Generation for all At-Location trips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Barrier Island Accessible Zone -  Attractors for nearby mainland tourist attractions (golf courses, water parks, etc.)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Beachfront Zones – Attractors for resident day-trips, and NHB trips, if parking available.  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E18E1B6-ACF3-27DB-9A42-6FE9197F832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" name="Star: 5 Points 7">
            <a:extLst>
              <a:ext uri="{FF2B5EF4-FFF2-40B4-BE49-F238E27FC236}">
                <a16:creationId xmlns:a16="http://schemas.microsoft.com/office/drawing/2014/main" id="{59A77A39-A61F-DEB5-7EE8-A7379F94F9B2}"/>
              </a:ext>
            </a:extLst>
          </p:cNvPr>
          <p:cNvSpPr/>
          <p:nvPr/>
        </p:nvSpPr>
        <p:spPr>
          <a:xfrm>
            <a:off x="11049000" y="3429000"/>
            <a:ext cx="152400" cy="152400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39F87D81-716D-863B-95CA-1D9BDF4482EC}"/>
              </a:ext>
            </a:extLst>
          </p:cNvPr>
          <p:cNvSpPr/>
          <p:nvPr/>
        </p:nvSpPr>
        <p:spPr>
          <a:xfrm>
            <a:off x="4807226" y="5544882"/>
            <a:ext cx="304800" cy="228600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3DCE078E-89B9-1087-A668-ED23DFCAB6EF}"/>
              </a:ext>
            </a:extLst>
          </p:cNvPr>
          <p:cNvSpPr txBox="1">
            <a:spLocks/>
          </p:cNvSpPr>
          <p:nvPr/>
        </p:nvSpPr>
        <p:spPr>
          <a:xfrm rot="16200000">
            <a:off x="-2590801" y="3352802"/>
            <a:ext cx="5791202" cy="304796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</a:rPr>
              <a:t>RTDM DEVELOPMENT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E884534-ADBD-A852-AD76-BFC20BC72923}"/>
              </a:ext>
            </a:extLst>
          </p:cNvPr>
          <p:cNvSpPr txBox="1">
            <a:spLocks/>
          </p:cNvSpPr>
          <p:nvPr/>
        </p:nvSpPr>
        <p:spPr>
          <a:xfrm>
            <a:off x="176350" y="6318067"/>
            <a:ext cx="450667" cy="30480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DD01415F-5F32-4771-AE74-55868ADB41CE}" type="slidenum">
              <a:rPr lang="en-US" sz="1000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42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3477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8571" y="211165"/>
            <a:ext cx="1030652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Employment Classification Refinements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573F26-4937-C394-7D6C-84C3D1EC22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3406" y="1765654"/>
            <a:ext cx="3222171" cy="2797637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Revised Classifications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Industrial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Retail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Highway Retail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Restaurant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Service –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Weekdays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Service –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All Days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Office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361BDE-23F4-3EDE-E825-C58391E23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876" y="1630408"/>
            <a:ext cx="4703718" cy="2797636"/>
          </a:xfrm>
          <a:prstGeom prst="rect">
            <a:avLst/>
          </a:prstGeom>
        </p:spPr>
      </p:pic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F294553D-ABC2-1BBC-885E-0E9E451975AB}"/>
              </a:ext>
            </a:extLst>
          </p:cNvPr>
          <p:cNvSpPr txBox="1">
            <a:spLocks/>
          </p:cNvSpPr>
          <p:nvPr/>
        </p:nvSpPr>
        <p:spPr>
          <a:xfrm rot="16200000">
            <a:off x="-2590801" y="3352802"/>
            <a:ext cx="5791202" cy="304796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</a:rPr>
              <a:t>RTDM DEVELOPMENT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84710E8-81A8-2E5D-01CD-6632C8630CB8}"/>
              </a:ext>
            </a:extLst>
          </p:cNvPr>
          <p:cNvSpPr txBox="1">
            <a:spLocks/>
          </p:cNvSpPr>
          <p:nvPr/>
        </p:nvSpPr>
        <p:spPr>
          <a:xfrm>
            <a:off x="176350" y="6318067"/>
            <a:ext cx="450667" cy="30480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DD01415F-5F32-4771-AE74-55868ADB41CE}" type="slidenum">
              <a:rPr lang="en-US" sz="1000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43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5761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352" y="384817"/>
            <a:ext cx="5486400" cy="609600"/>
          </a:xfrm>
        </p:spPr>
        <p:txBody>
          <a:bodyPr>
            <a:normAutofit/>
          </a:bodyPr>
          <a:lstStyle/>
          <a:p>
            <a:r>
              <a:rPr lang="en-US" sz="2400" dirty="0"/>
              <a:t>Parking Data Requirements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13352" y="1186070"/>
            <a:ext cx="5715000" cy="3048000"/>
          </a:xfrm>
        </p:spPr>
        <p:txBody>
          <a:bodyPr>
            <a:noAutofit/>
          </a:bodyPr>
          <a:lstStyle/>
          <a:p>
            <a:endParaRPr lang="en-US" dirty="0"/>
          </a:p>
          <a:p>
            <a:r>
              <a:rPr lang="en-US" dirty="0">
                <a:solidFill>
                  <a:srgbClr val="ED7000"/>
                </a:solidFill>
              </a:rPr>
              <a:t>Designated Beachfront Zones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Attractor for ‘Day-Trip’ Access trips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Number of spaces is attractor variable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Most Shore Towns have provided multiple locations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Also used as attractor for ‘At-Location’ Beach trips </a:t>
            </a:r>
          </a:p>
          <a:p>
            <a:r>
              <a:rPr lang="en-US" dirty="0">
                <a:solidFill>
                  <a:srgbClr val="ED7000"/>
                </a:solidFill>
              </a:rPr>
              <a:t>State Parks/National Parks &amp; 4WD areas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Attractor for ‘Day-Trip’ Access trips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Available spaces estimated by judgement </a:t>
            </a:r>
          </a:p>
          <a:p>
            <a:pPr lvl="1"/>
            <a:r>
              <a:rPr lang="en-US" dirty="0"/>
              <a:t> 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AE02609A-D136-61F5-08A6-536B3151DF2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13672" r="13672"/>
          <a:stretch/>
        </p:blipFill>
        <p:spPr/>
      </p:pic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C4B760DB-6CEA-3679-669B-67E584672AFC}"/>
              </a:ext>
            </a:extLst>
          </p:cNvPr>
          <p:cNvSpPr txBox="1">
            <a:spLocks/>
          </p:cNvSpPr>
          <p:nvPr/>
        </p:nvSpPr>
        <p:spPr>
          <a:xfrm rot="16200000">
            <a:off x="-2590801" y="3352802"/>
            <a:ext cx="5791202" cy="304796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</a:rPr>
              <a:t>RTDM DEVELOPMENT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258B2905-7631-3614-2E14-024B4DD59DBD}"/>
              </a:ext>
            </a:extLst>
          </p:cNvPr>
          <p:cNvSpPr txBox="1">
            <a:spLocks/>
          </p:cNvSpPr>
          <p:nvPr/>
        </p:nvSpPr>
        <p:spPr>
          <a:xfrm>
            <a:off x="176350" y="6318067"/>
            <a:ext cx="450667" cy="30480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DD01415F-5F32-4771-AE74-55868ADB41CE}" type="slidenum">
              <a:rPr lang="en-US" sz="1000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44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3776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2654301"/>
            <a:ext cx="10363200" cy="774699"/>
          </a:xfrm>
        </p:spPr>
        <p:txBody>
          <a:bodyPr anchor="b">
            <a:normAutofit/>
          </a:bodyPr>
          <a:lstStyle/>
          <a:p>
            <a:r>
              <a:rPr lang="en-US" dirty="0"/>
              <a:t>Application by Season &amp; Day of Week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264609D-341B-21F8-D897-C6F091B05602}"/>
              </a:ext>
            </a:extLst>
          </p:cNvPr>
          <p:cNvSpPr txBox="1">
            <a:spLocks/>
          </p:cNvSpPr>
          <p:nvPr/>
        </p:nvSpPr>
        <p:spPr>
          <a:xfrm rot="16200000">
            <a:off x="-2590801" y="3352802"/>
            <a:ext cx="5791202" cy="304796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</a:rPr>
              <a:t>RTDM DEVELOPMENT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1533D0-9708-009B-8A32-9F49C1ED6E04}"/>
              </a:ext>
            </a:extLst>
          </p:cNvPr>
          <p:cNvSpPr txBox="1">
            <a:spLocks/>
          </p:cNvSpPr>
          <p:nvPr/>
        </p:nvSpPr>
        <p:spPr>
          <a:xfrm>
            <a:off x="176350" y="6318067"/>
            <a:ext cx="450667" cy="30480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DD01415F-5F32-4771-AE74-55868ADB41CE}" type="slidenum">
              <a:rPr lang="en-US" sz="1000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45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5165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792" y="379301"/>
            <a:ext cx="5486400" cy="609600"/>
          </a:xfrm>
        </p:spPr>
        <p:txBody>
          <a:bodyPr>
            <a:normAutofit/>
          </a:bodyPr>
          <a:lstStyle/>
          <a:p>
            <a:r>
              <a:rPr lang="en-US" sz="2400" b="1" dirty="0"/>
              <a:t>Execution Structure &amp; Concepts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57379" y="988901"/>
            <a:ext cx="5918892" cy="4953000"/>
          </a:xfrm>
        </p:spPr>
        <p:txBody>
          <a:bodyPr>
            <a:noAutofit/>
          </a:bodyPr>
          <a:lstStyle/>
          <a:p>
            <a:endParaRPr lang="en-US" dirty="0"/>
          </a:p>
          <a:p>
            <a:r>
              <a:rPr lang="en-US" dirty="0">
                <a:solidFill>
                  <a:srgbClr val="ED7000"/>
                </a:solidFill>
              </a:rPr>
              <a:t>Execution Process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Execution Controlled by Month and Day Type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April/July – Weekday/Weekend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Data and Parameters Adjusted for Specified Condition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Scaling of zonal data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Scaling of parameters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Visitor Model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Executed only in Iteration 1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Requires Highway Skim Processing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Provides Vehicle Trips for Highway Assignment 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ED7000"/>
                </a:solidFill>
              </a:rPr>
              <a:t>Visitor Model Processing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At-Location Trips have sequential processing: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Primary Trips Originate at Vacation Dwelling units or Specified Production zones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Subsequent (NHB) trips utilize Primary Trip Destinations as controlling productions</a:t>
            </a:r>
          </a:p>
          <a:p>
            <a:endParaRPr lang="en-US" dirty="0"/>
          </a:p>
          <a:p>
            <a:pPr lvl="1"/>
            <a:r>
              <a:rPr lang="en-US" dirty="0"/>
              <a:t>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9145EF6-C22B-C7D7-96E8-C75402D5E854}"/>
              </a:ext>
            </a:extLst>
          </p:cNvPr>
          <p:cNvGrpSpPr/>
          <p:nvPr/>
        </p:nvGrpSpPr>
        <p:grpSpPr>
          <a:xfrm>
            <a:off x="6934200" y="988901"/>
            <a:ext cx="4419600" cy="4629151"/>
            <a:chOff x="6477000" y="781049"/>
            <a:chExt cx="4419600" cy="462915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B0F1523-A186-E613-E584-0E3F4317424E}"/>
                </a:ext>
              </a:extLst>
            </p:cNvPr>
            <p:cNvSpPr/>
            <p:nvPr/>
          </p:nvSpPr>
          <p:spPr>
            <a:xfrm>
              <a:off x="7391399" y="781049"/>
              <a:ext cx="2362201" cy="381000"/>
            </a:xfrm>
            <a:prstGeom prst="rect">
              <a:avLst/>
            </a:prstGeom>
            <a:solidFill>
              <a:srgbClr val="B9FA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Select Season &amp; Day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F98D57-2445-75BA-ED88-12B728AADF36}"/>
                </a:ext>
              </a:extLst>
            </p:cNvPr>
            <p:cNvSpPr/>
            <p:nvPr/>
          </p:nvSpPr>
          <p:spPr>
            <a:xfrm>
              <a:off x="7391399" y="1371600"/>
              <a:ext cx="2362201" cy="381000"/>
            </a:xfrm>
            <a:prstGeom prst="rect">
              <a:avLst/>
            </a:prstGeom>
            <a:solidFill>
              <a:srgbClr val="B9FA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Adjust Data &amp; Parameters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FDED8D-4DAB-1606-F065-EFCE37B1DA9F}"/>
                </a:ext>
              </a:extLst>
            </p:cNvPr>
            <p:cNvSpPr txBox="1"/>
            <p:nvPr/>
          </p:nvSpPr>
          <p:spPr>
            <a:xfrm>
              <a:off x="6477000" y="2057400"/>
              <a:ext cx="4419600" cy="335280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47D124-706B-03A0-BCE4-C5DD9123112A}"/>
                </a:ext>
              </a:extLst>
            </p:cNvPr>
            <p:cNvSpPr/>
            <p:nvPr/>
          </p:nvSpPr>
          <p:spPr>
            <a:xfrm>
              <a:off x="6971168" y="2278455"/>
              <a:ext cx="1752600" cy="3810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Highway Paths &amp; Skims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5158196-F369-599E-060C-6B7D6C5E47C1}"/>
                </a:ext>
              </a:extLst>
            </p:cNvPr>
            <p:cNvSpPr/>
            <p:nvPr/>
          </p:nvSpPr>
          <p:spPr>
            <a:xfrm>
              <a:off x="6985880" y="2894090"/>
              <a:ext cx="1752600" cy="83971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u="sng" dirty="0">
                  <a:solidFill>
                    <a:schemeClr val="tx1"/>
                  </a:solidFill>
                </a:rPr>
                <a:t>Resident Model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Trip Generation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Trip Distribution 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Mode Choice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E808C67-4FC0-3A97-F731-A9C7543E0A56}"/>
                </a:ext>
              </a:extLst>
            </p:cNvPr>
            <p:cNvSpPr/>
            <p:nvPr/>
          </p:nvSpPr>
          <p:spPr>
            <a:xfrm>
              <a:off x="6961360" y="3997481"/>
              <a:ext cx="1752600" cy="3810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Highway Assignment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C7A7603-87C6-ADA5-E119-E218BA5562A7}"/>
                </a:ext>
              </a:extLst>
            </p:cNvPr>
            <p:cNvSpPr/>
            <p:nvPr/>
          </p:nvSpPr>
          <p:spPr>
            <a:xfrm>
              <a:off x="6961360" y="4676868"/>
              <a:ext cx="1752600" cy="3810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Convergence Testing 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B1E6576-E436-3A77-D95C-5ACA4D344CA9}"/>
                </a:ext>
              </a:extLst>
            </p:cNvPr>
            <p:cNvSpPr/>
            <p:nvPr/>
          </p:nvSpPr>
          <p:spPr>
            <a:xfrm>
              <a:off x="8941240" y="2910311"/>
              <a:ext cx="1752600" cy="83971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u="sng" dirty="0">
                  <a:solidFill>
                    <a:srgbClr val="FF0000"/>
                  </a:solidFill>
                </a:rPr>
                <a:t>Visitor Model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Trip Generation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Trip Distribution 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Mode Choice 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ADF2CD9-DDEF-751C-6B75-18FBAF41BE5C}"/>
                </a:ext>
              </a:extLst>
            </p:cNvPr>
            <p:cNvCxnSpPr>
              <a:cxnSpLocks/>
            </p:cNvCxnSpPr>
            <p:nvPr/>
          </p:nvCxnSpPr>
          <p:spPr>
            <a:xfrm>
              <a:off x="6639019" y="2514601"/>
              <a:ext cx="322341" cy="0"/>
            </a:xfrm>
            <a:prstGeom prst="straightConnector1">
              <a:avLst/>
            </a:prstGeom>
            <a:ln w="19050"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3858068-0316-7714-5E84-BF22F4EE6CCD}"/>
                </a:ext>
              </a:extLst>
            </p:cNvPr>
            <p:cNvCxnSpPr>
              <a:cxnSpLocks/>
              <a:stCxn id="12" idx="2"/>
              <a:endCxn id="13" idx="0"/>
            </p:cNvCxnSpPr>
            <p:nvPr/>
          </p:nvCxnSpPr>
          <p:spPr>
            <a:xfrm>
              <a:off x="7837660" y="4378481"/>
              <a:ext cx="0" cy="29838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E7C63CA-900F-390E-B101-AE692773ADC0}"/>
                </a:ext>
              </a:extLst>
            </p:cNvPr>
            <p:cNvCxnSpPr>
              <a:cxnSpLocks/>
            </p:cNvCxnSpPr>
            <p:nvPr/>
          </p:nvCxnSpPr>
          <p:spPr>
            <a:xfrm>
              <a:off x="7782019" y="3733800"/>
              <a:ext cx="0" cy="26368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D09DB45-F55A-939E-933B-5CCC5AB9C140}"/>
                </a:ext>
              </a:extLst>
            </p:cNvPr>
            <p:cNvCxnSpPr>
              <a:cxnSpLocks/>
            </p:cNvCxnSpPr>
            <p:nvPr/>
          </p:nvCxnSpPr>
          <p:spPr>
            <a:xfrm>
              <a:off x="7772400" y="2645497"/>
              <a:ext cx="0" cy="24859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537BA8B-BC3B-9B68-E34A-7E5A26776526}"/>
                </a:ext>
              </a:extLst>
            </p:cNvPr>
            <p:cNvCxnSpPr>
              <a:cxnSpLocks/>
              <a:stCxn id="6" idx="2"/>
              <a:endCxn id="9" idx="0"/>
            </p:cNvCxnSpPr>
            <p:nvPr/>
          </p:nvCxnSpPr>
          <p:spPr>
            <a:xfrm>
              <a:off x="8572500" y="1162049"/>
              <a:ext cx="0" cy="20955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15DD15A-518C-6BB1-5766-E721E2EDDDF7}"/>
                </a:ext>
              </a:extLst>
            </p:cNvPr>
            <p:cNvCxnSpPr>
              <a:cxnSpLocks/>
            </p:cNvCxnSpPr>
            <p:nvPr/>
          </p:nvCxnSpPr>
          <p:spPr>
            <a:xfrm>
              <a:off x="8572500" y="1752600"/>
              <a:ext cx="0" cy="3048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074B7BA6-BA45-DB3E-DBCD-5313EB7910A8}"/>
                </a:ext>
              </a:extLst>
            </p:cNvPr>
            <p:cNvCxnSpPr>
              <a:cxnSpLocks/>
            </p:cNvCxnSpPr>
            <p:nvPr/>
          </p:nvCxnSpPr>
          <p:spPr>
            <a:xfrm>
              <a:off x="8749608" y="2406335"/>
              <a:ext cx="1003992" cy="487755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FB30F0B1-672C-E93F-E3BE-14EA94EF042F}"/>
                </a:ext>
              </a:extLst>
            </p:cNvPr>
            <p:cNvCxnSpPr>
              <a:cxnSpLocks/>
              <a:endCxn id="12" idx="3"/>
            </p:cNvCxnSpPr>
            <p:nvPr/>
          </p:nvCxnSpPr>
          <p:spPr>
            <a:xfrm flipH="1">
              <a:off x="8713960" y="3753603"/>
              <a:ext cx="1013045" cy="43437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DE017170-6DC1-669A-CE57-65118FFF76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39019" y="2514601"/>
              <a:ext cx="0" cy="2299389"/>
            </a:xfrm>
            <a:prstGeom prst="straightConnector1">
              <a:avLst/>
            </a:prstGeom>
            <a:ln w="19050"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E450E5B-F5A3-C5E0-C03A-10E0E2BBD2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29400" y="4813990"/>
              <a:ext cx="331960" cy="0"/>
            </a:xfrm>
            <a:prstGeom prst="straightConnector1">
              <a:avLst/>
            </a:prstGeom>
            <a:ln w="19050"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C7A81FA-B327-81BA-BB91-314FBA6C8D11}"/>
              </a:ext>
            </a:extLst>
          </p:cNvPr>
          <p:cNvCxnSpPr>
            <a:cxnSpLocks/>
            <a:stCxn id="11" idx="3"/>
            <a:endCxn id="14" idx="1"/>
          </p:cNvCxnSpPr>
          <p:nvPr/>
        </p:nvCxnSpPr>
        <p:spPr>
          <a:xfrm>
            <a:off x="9195680" y="3521797"/>
            <a:ext cx="202760" cy="162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45E2CB7C-0A11-A3A1-3292-7974310315CE}"/>
              </a:ext>
            </a:extLst>
          </p:cNvPr>
          <p:cNvSpPr txBox="1">
            <a:spLocks/>
          </p:cNvSpPr>
          <p:nvPr/>
        </p:nvSpPr>
        <p:spPr>
          <a:xfrm rot="16200000">
            <a:off x="-2590801" y="3352802"/>
            <a:ext cx="5791202" cy="304796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</a:rPr>
              <a:t>RTDM DEVELOPMENT</a:t>
            </a:r>
          </a:p>
        </p:txBody>
      </p:sp>
    </p:spTree>
    <p:extLst>
      <p:ext uri="{BB962C8B-B14F-4D97-AF65-F5344CB8AC3E}">
        <p14:creationId xmlns:p14="http://schemas.microsoft.com/office/powerpoint/2010/main" val="4163122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5486400" cy="609600"/>
          </a:xfrm>
        </p:spPr>
        <p:txBody>
          <a:bodyPr>
            <a:normAutofit/>
          </a:bodyPr>
          <a:lstStyle/>
          <a:p>
            <a:r>
              <a:rPr lang="en-US" sz="2800" b="1" dirty="0"/>
              <a:t>Application Concept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38200" y="1143000"/>
            <a:ext cx="11353800" cy="5597434"/>
          </a:xfrm>
        </p:spPr>
        <p:txBody>
          <a:bodyPr>
            <a:noAutofit/>
          </a:bodyPr>
          <a:lstStyle/>
          <a:p>
            <a:r>
              <a:rPr lang="en-US" dirty="0"/>
              <a:t>The Visitor Model works in a coordinated process with the Resident Model.  </a:t>
            </a:r>
          </a:p>
          <a:p>
            <a:r>
              <a:rPr lang="en-US" dirty="0">
                <a:solidFill>
                  <a:srgbClr val="ED7000"/>
                </a:solidFill>
              </a:rPr>
              <a:t>Seasonal Scaling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Visitor Model 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Scales occupied rental bedrooms.  This controls ‘Access Journey’ Trips and ‘At-location’ trips for overnight-stay market segment.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Scales parking availability for Day Trips. This controls ‘Access Journey’ Trips and ‘At-location’ trips for day-trip market segment.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Resident Model 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Scales seasonal employment ‘layer’   This controls the amount of added employment and proportionally increases HBW trip productions to match change in employment.  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Potential adjustments to Nonwork purposes.   Example, HB School purpose not active in Summer </a:t>
            </a:r>
          </a:p>
          <a:p>
            <a:r>
              <a:rPr lang="en-US" dirty="0">
                <a:solidFill>
                  <a:srgbClr val="ED7000"/>
                </a:solidFill>
              </a:rPr>
              <a:t>Day-of-Week Selection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Visitor Model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Enables or Disables Access Journey Trips &amp; Day-Trip market segment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Resident Model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Enables or Disables weekday only employment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Scales the HBW productions as necessary, alters the magnitude of HBW trips  </a:t>
            </a:r>
          </a:p>
          <a:p>
            <a:r>
              <a:rPr lang="en-US" dirty="0">
                <a:solidFill>
                  <a:srgbClr val="ED7000"/>
                </a:solidFill>
              </a:rPr>
              <a:t>Time-of-Day Pattern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Visitor Model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Enables or Disables Access Journey Trips &amp; Day-Trip market segment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E134E4-1E19-B0F7-0B55-FEC52449A95E}"/>
              </a:ext>
            </a:extLst>
          </p:cNvPr>
          <p:cNvSpPr txBox="1"/>
          <p:nvPr/>
        </p:nvSpPr>
        <p:spPr>
          <a:xfrm>
            <a:off x="8600471" y="1143000"/>
            <a:ext cx="304800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April – Wednesday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July - Saturday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BB96F1D5-6539-72BA-FEC5-463603D6AD76}"/>
              </a:ext>
            </a:extLst>
          </p:cNvPr>
          <p:cNvSpPr txBox="1">
            <a:spLocks/>
          </p:cNvSpPr>
          <p:nvPr/>
        </p:nvSpPr>
        <p:spPr>
          <a:xfrm rot="16200000">
            <a:off x="-2590801" y="3352802"/>
            <a:ext cx="5791202" cy="304796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</a:rPr>
              <a:t>RTDM DEVELOPMENT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C4F779F1-26C3-1105-591A-915A92F59D02}"/>
              </a:ext>
            </a:extLst>
          </p:cNvPr>
          <p:cNvSpPr txBox="1">
            <a:spLocks/>
          </p:cNvSpPr>
          <p:nvPr/>
        </p:nvSpPr>
        <p:spPr>
          <a:xfrm>
            <a:off x="176350" y="6318067"/>
            <a:ext cx="450667" cy="30480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DD01415F-5F32-4771-AE74-55868ADB41CE}" type="slidenum">
              <a:rPr lang="en-US" sz="1000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47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2141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351" y="384817"/>
            <a:ext cx="8767971" cy="609600"/>
          </a:xfrm>
        </p:spPr>
        <p:txBody>
          <a:bodyPr>
            <a:noAutofit/>
          </a:bodyPr>
          <a:lstStyle/>
          <a:p>
            <a:r>
              <a:rPr lang="en-US" sz="2800" dirty="0"/>
              <a:t>Proof of Concept – Barrier Island Bridge Intercept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26563" y="994417"/>
            <a:ext cx="6832774" cy="30480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ED7000"/>
                </a:solidFill>
              </a:rPr>
              <a:t>Multi-Condition Calibration</a:t>
            </a:r>
          </a:p>
          <a:p>
            <a:pPr marL="514350" lvl="1" indent="-227013">
              <a:buFont typeface="Arial" panose="020B0604020202020204" pitchFamily="34" charset="0"/>
              <a:buChar char="•"/>
            </a:pPr>
            <a:r>
              <a:rPr lang="en-US" dirty="0"/>
              <a:t>AAWT – April Wednesday </a:t>
            </a:r>
          </a:p>
          <a:p>
            <a:pPr marL="514350" lvl="1" indent="-227013">
              <a:buFont typeface="Arial" panose="020B0604020202020204" pitchFamily="34" charset="0"/>
              <a:buChar char="•"/>
            </a:pPr>
            <a:r>
              <a:rPr lang="en-US" dirty="0"/>
              <a:t>Peak Demand – July Saturday</a:t>
            </a:r>
          </a:p>
          <a:p>
            <a:r>
              <a:rPr lang="en-US" dirty="0">
                <a:solidFill>
                  <a:srgbClr val="ED7000"/>
                </a:solidFill>
              </a:rPr>
              <a:t>Observed Volumes and Directional Patterns </a:t>
            </a:r>
          </a:p>
          <a:p>
            <a:pPr marL="514350" indent="-227013">
              <a:buFont typeface="Arial" panose="020B0604020202020204" pitchFamily="34" charset="0"/>
              <a:buChar char="•"/>
            </a:pPr>
            <a:r>
              <a:rPr lang="en-US" dirty="0"/>
              <a:t>Combination of Resident and Visitor Trips</a:t>
            </a:r>
          </a:p>
          <a:p>
            <a:pPr marL="514350" indent="-227013">
              <a:buFont typeface="Arial" panose="020B0604020202020204" pitchFamily="34" charset="0"/>
              <a:buChar char="•"/>
            </a:pPr>
            <a:r>
              <a:rPr lang="en-US" dirty="0"/>
              <a:t>Saturday includes:</a:t>
            </a:r>
          </a:p>
          <a:p>
            <a:pPr marL="971550" lvl="1" indent="-227013">
              <a:buFont typeface="Arial" panose="020B0604020202020204" pitchFamily="34" charset="0"/>
              <a:buChar char="•"/>
            </a:pPr>
            <a:r>
              <a:rPr lang="en-US" dirty="0"/>
              <a:t>Visitor Access Journey &amp; At Location Trips</a:t>
            </a:r>
          </a:p>
          <a:p>
            <a:pPr marL="971550" lvl="1" indent="-227013">
              <a:buFont typeface="Arial" panose="020B0604020202020204" pitchFamily="34" charset="0"/>
              <a:buChar char="•"/>
            </a:pPr>
            <a:r>
              <a:rPr lang="en-US" dirty="0"/>
              <a:t>Resident Trips Modified by Month and Day Type </a:t>
            </a:r>
          </a:p>
          <a:p>
            <a:pPr marL="971550" lvl="1" indent="-227013">
              <a:buFont typeface="Arial" panose="020B0604020202020204" pitchFamily="34" charset="0"/>
              <a:buChar char="•"/>
            </a:pPr>
            <a:r>
              <a:rPr lang="en-US" dirty="0"/>
              <a:t>Impacts Trip Magnitude, Purpose &amp; Time of Day Patterns  </a:t>
            </a:r>
          </a:p>
          <a:p>
            <a:pPr lvl="1"/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FCC8F7-CCBE-532E-A0B9-70434C9AB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8025" y="1159178"/>
            <a:ext cx="2972215" cy="38581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0DD10D-C980-AD99-FE6E-3A5C5FF05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971" y="4212917"/>
            <a:ext cx="7155062" cy="2260266"/>
          </a:xfrm>
          <a:prstGeom prst="rect">
            <a:avLst/>
          </a:prstGeom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id="{BDCBEEF4-833E-EC01-BFFC-F01A4D8F1AA0}"/>
              </a:ext>
            </a:extLst>
          </p:cNvPr>
          <p:cNvSpPr/>
          <p:nvPr/>
        </p:nvSpPr>
        <p:spPr>
          <a:xfrm>
            <a:off x="9581322" y="1532709"/>
            <a:ext cx="207112" cy="165462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8289DCAB-AFC0-1CB6-7667-A8209B50A980}"/>
              </a:ext>
            </a:extLst>
          </p:cNvPr>
          <p:cNvSpPr/>
          <p:nvPr/>
        </p:nvSpPr>
        <p:spPr>
          <a:xfrm>
            <a:off x="10900670" y="3876955"/>
            <a:ext cx="207112" cy="165462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4502387A-5CDC-293F-435C-C5B863A2D924}"/>
              </a:ext>
            </a:extLst>
          </p:cNvPr>
          <p:cNvSpPr txBox="1">
            <a:spLocks/>
          </p:cNvSpPr>
          <p:nvPr/>
        </p:nvSpPr>
        <p:spPr>
          <a:xfrm rot="16200000">
            <a:off x="-2590801" y="3352802"/>
            <a:ext cx="5791202" cy="304796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</a:rPr>
              <a:t>RTDM DEVELOPMENT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4ABABE44-58B1-5BDF-8CE4-DC36CC72899A}"/>
              </a:ext>
            </a:extLst>
          </p:cNvPr>
          <p:cNvSpPr txBox="1">
            <a:spLocks/>
          </p:cNvSpPr>
          <p:nvPr/>
        </p:nvSpPr>
        <p:spPr>
          <a:xfrm>
            <a:off x="176350" y="6318067"/>
            <a:ext cx="450667" cy="30480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DD01415F-5F32-4771-AE74-55868ADB41CE}" type="slidenum">
              <a:rPr lang="en-US" sz="1000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48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6661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EAD13288-2181-4F12-8501-621ABC1CCE9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35" b="17435"/>
          <a:stretch/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ED0042-9C6C-4D49-BE0E-B98AAF0E2A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5BA71A-AA0B-4894-84A1-CB394D45DDA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Overview of Travel Demand Models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92EE6C-D07B-4156-B752-BF710C608B0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638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356609-2B1A-4174-94EF-9E780CE355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3589" y="343988"/>
            <a:ext cx="8651965" cy="67491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en-US" altLang="en-US" b="1" dirty="0"/>
              <a:t>RTDM Types 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A028C0-7F01-45E1-9C5C-7DD418282D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70770" y="1149216"/>
            <a:ext cx="4876797" cy="2717390"/>
          </a:xfrm>
          <a:solidFill>
            <a:schemeClr val="bg1">
              <a:lumMod val="85000"/>
            </a:schemeClr>
          </a:solidFill>
        </p:spPr>
        <p:txBody>
          <a:bodyPr numCol="1">
            <a:normAutofit/>
          </a:bodyPr>
          <a:lstStyle/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en-US" altLang="en-US" sz="2400" b="1" dirty="0">
                <a:solidFill>
                  <a:schemeClr val="tx1"/>
                </a:solidFill>
              </a:rPr>
              <a:t>Key Difference by Region Type  </a:t>
            </a:r>
          </a:p>
          <a:p>
            <a:pPr marL="627063" lvl="1" indent="-284163">
              <a:buClr>
                <a:schemeClr val="tx2"/>
              </a:buClr>
              <a:buFont typeface="Arial" panose="020B0604020202020204" pitchFamily="34" charset="0"/>
              <a:buChar char="−"/>
            </a:pPr>
            <a:r>
              <a:rPr lang="en-US" altLang="en-US" b="1" dirty="0">
                <a:solidFill>
                  <a:schemeClr val="tx1"/>
                </a:solidFill>
              </a:rPr>
              <a:t>Non-MPO:</a:t>
            </a:r>
          </a:p>
          <a:p>
            <a:pPr marL="927100" marR="0" lvl="2" indent="-284163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D7000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en-US" altLang="en-US" b="1" dirty="0">
                <a:solidFill>
                  <a:schemeClr val="tx1"/>
                </a:solidFill>
                <a:latin typeface="Arial"/>
              </a:rPr>
              <a:t>Four Trip Purposes</a:t>
            </a: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927100" marR="0" lvl="2" indent="-284163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D7000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Highway Only </a:t>
            </a:r>
          </a:p>
          <a:p>
            <a:pPr marL="627063" lvl="1" indent="-284163">
              <a:buClr>
                <a:schemeClr val="tx2"/>
              </a:buClr>
              <a:buFont typeface="Arial" panose="020B0604020202020204" pitchFamily="34" charset="0"/>
              <a:buChar char="−"/>
            </a:pPr>
            <a:r>
              <a:rPr lang="en-US" altLang="en-US" b="1" dirty="0">
                <a:solidFill>
                  <a:schemeClr val="tx1"/>
                </a:solidFill>
              </a:rPr>
              <a:t>MPO:</a:t>
            </a:r>
          </a:p>
          <a:p>
            <a:pPr marL="927100" lvl="2" indent="-284163">
              <a:buClr>
                <a:schemeClr val="tx2"/>
              </a:buClr>
              <a:buFont typeface="Arial" panose="020B0604020202020204" pitchFamily="34" charset="0"/>
              <a:buChar char="−"/>
            </a:pPr>
            <a:r>
              <a:rPr lang="en-US" altLang="en-US" b="1" dirty="0">
                <a:solidFill>
                  <a:schemeClr val="tx1"/>
                </a:solidFill>
              </a:rPr>
              <a:t>Six Trip Purposes</a:t>
            </a:r>
          </a:p>
          <a:p>
            <a:pPr marL="927100" lvl="2" indent="-284163">
              <a:buClr>
                <a:schemeClr val="tx2"/>
              </a:buClr>
              <a:buFont typeface="Arial" panose="020B0604020202020204" pitchFamily="34" charset="0"/>
              <a:buChar char="−"/>
            </a:pPr>
            <a:r>
              <a:rPr lang="en-US" altLang="en-US" b="1" dirty="0">
                <a:solidFill>
                  <a:schemeClr val="tx1"/>
                </a:solidFill>
              </a:rPr>
              <a:t>Transit Included</a:t>
            </a:r>
          </a:p>
          <a:p>
            <a:pPr marL="927100" lvl="2" indent="-284163">
              <a:buClr>
                <a:schemeClr val="tx2"/>
              </a:buClr>
              <a:buFont typeface="Arial" panose="020B0604020202020204" pitchFamily="34" charset="0"/>
              <a:buChar char="−"/>
            </a:pPr>
            <a:r>
              <a:rPr lang="en-US" altLang="en-US" b="1" dirty="0">
                <a:solidFill>
                  <a:schemeClr val="tx1"/>
                </a:solidFill>
              </a:rPr>
              <a:t>Feedback Processing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543727-1F56-4324-90E3-8E445CAC248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52400" y="6400799"/>
            <a:ext cx="304799" cy="304801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DD01415F-5F32-4771-AE74-55868ADB41CE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E0B72ED7-71DE-63D2-5AFD-A39EEBF05F2F}"/>
              </a:ext>
            </a:extLst>
          </p:cNvPr>
          <p:cNvSpPr txBox="1">
            <a:spLocks/>
          </p:cNvSpPr>
          <p:nvPr/>
        </p:nvSpPr>
        <p:spPr>
          <a:xfrm rot="16200000">
            <a:off x="-2590801" y="3352802"/>
            <a:ext cx="5791202" cy="3047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RTDM DEVELOPMENT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E5CCE7-C34D-6B41-DE89-A3FD6FD73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743" y="1149216"/>
            <a:ext cx="5025032" cy="5460589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BC9F6BD-2947-F6D1-55CB-780868D109F2}"/>
              </a:ext>
            </a:extLst>
          </p:cNvPr>
          <p:cNvSpPr txBox="1">
            <a:spLocks/>
          </p:cNvSpPr>
          <p:nvPr/>
        </p:nvSpPr>
        <p:spPr>
          <a:xfrm>
            <a:off x="6670770" y="4358325"/>
            <a:ext cx="4876797" cy="13501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numCol="1" rtlCol="0">
            <a:norm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en-US" altLang="en-US" sz="2000" b="1" dirty="0">
                <a:solidFill>
                  <a:schemeClr val="tx1"/>
                </a:solidFill>
              </a:rPr>
              <a:t>Model Can be Transitioned to MPO Type  </a:t>
            </a:r>
          </a:p>
          <a:p>
            <a:pPr marL="900113" lvl="1" indent="-342900">
              <a:spcAft>
                <a:spcPts val="600"/>
              </a:spcAft>
              <a:buClr>
                <a:srgbClr val="ED7000"/>
              </a:buClr>
              <a:buFont typeface="Wingdings" panose="05000000000000000000" pitchFamily="2" charset="2"/>
              <a:buChar char="§"/>
            </a:pPr>
            <a:r>
              <a:rPr lang="en-US" altLang="en-US" b="1" dirty="0">
                <a:solidFill>
                  <a:schemeClr val="tx1"/>
                </a:solidFill>
              </a:rPr>
              <a:t>Future Year Testing</a:t>
            </a:r>
          </a:p>
          <a:p>
            <a:pPr marL="900113" lvl="1" indent="-342900">
              <a:spcAft>
                <a:spcPts val="600"/>
              </a:spcAft>
              <a:buClr>
                <a:srgbClr val="ED7000"/>
              </a:buClr>
              <a:buFont typeface="Wingdings" panose="05000000000000000000" pitchFamily="2" charset="2"/>
              <a:buChar char="§"/>
            </a:pPr>
            <a:r>
              <a:rPr lang="en-US" altLang="en-US" b="1" dirty="0">
                <a:solidFill>
                  <a:schemeClr val="tx1"/>
                </a:solidFill>
              </a:rPr>
              <a:t>Policy Evaluation</a:t>
            </a:r>
          </a:p>
          <a:p>
            <a:pPr marL="627063" lvl="1" indent="-284163" algn="r">
              <a:buClr>
                <a:schemeClr val="tx2"/>
              </a:buClr>
              <a:buFont typeface="Arial" panose="020B0604020202020204" pitchFamily="34" charset="0"/>
              <a:buChar char="−"/>
            </a:pPr>
            <a:endParaRPr lang="en-US" altLang="en-US" sz="1200" dirty="0">
              <a:highlight>
                <a:srgbClr val="ED7000"/>
              </a:highlight>
            </a:endParaRPr>
          </a:p>
          <a:p>
            <a:pPr marL="642937" lvl="2" indent="0">
              <a:buClr>
                <a:srgbClr val="ED7000"/>
              </a:buClr>
              <a:buNone/>
              <a:defRPr/>
            </a:pPr>
            <a:endParaRPr lang="en-US" altLang="en-US" dirty="0">
              <a:solidFill>
                <a:prstClr val="white"/>
              </a:solidFill>
              <a:highlight>
                <a:srgbClr val="ED7000"/>
              </a:highlight>
              <a:latin typeface="Arial"/>
            </a:endParaRPr>
          </a:p>
          <a:p>
            <a:pPr marL="927100" lvl="2" indent="-284163">
              <a:buClr>
                <a:schemeClr val="tx2"/>
              </a:buClr>
              <a:buFont typeface="Arial" panose="020B0604020202020204" pitchFamily="34" charset="0"/>
              <a:buChar char="−"/>
            </a:pPr>
            <a:endParaRPr lang="en-US" altLang="en-US" dirty="0">
              <a:highlight>
                <a:srgbClr val="ED7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381269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356609-2B1A-4174-94EF-9E780CE355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326571"/>
            <a:ext cx="10668000" cy="609600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n-US" altLang="en-US" sz="3600" b="1" dirty="0"/>
              <a:t>RTDMs – Plan of Implementation 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A028C0-7F01-45E1-9C5C-7DD418282D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1271587"/>
            <a:ext cx="10972799" cy="4856497"/>
          </a:xfrm>
        </p:spPr>
        <p:txBody>
          <a:bodyPr numCol="1"/>
          <a:lstStyle/>
          <a:p>
            <a:pPr>
              <a:buClr>
                <a:schemeClr val="bg1"/>
              </a:buClr>
            </a:pPr>
            <a:r>
              <a:rPr lang="en-US" altLang="en-US" sz="2600" b="1" dirty="0"/>
              <a:t>RTDM Guidelines – General Methodology </a:t>
            </a:r>
          </a:p>
          <a:p>
            <a:pPr>
              <a:buClr>
                <a:schemeClr val="bg1"/>
              </a:buClr>
            </a:pPr>
            <a:r>
              <a:rPr lang="en-US" altLang="en-US" sz="2600" b="1" dirty="0"/>
              <a:t>Joint Effort – Stantec and NCDOT</a:t>
            </a:r>
          </a:p>
          <a:p>
            <a:pPr lvl="1">
              <a:buClr>
                <a:schemeClr val="bg1"/>
              </a:buClr>
            </a:pPr>
            <a:r>
              <a:rPr lang="en-US" altLang="en-US" sz="2000" b="1" dirty="0"/>
              <a:t>Stantec – Regions 17 and 16</a:t>
            </a:r>
          </a:p>
          <a:p>
            <a:pPr lvl="1">
              <a:buClr>
                <a:schemeClr val="bg1"/>
              </a:buClr>
            </a:pPr>
            <a:r>
              <a:rPr lang="en-US" altLang="en-US" sz="2000" b="1" dirty="0"/>
              <a:t>NCDOT – Region 1 and Region 18</a:t>
            </a:r>
          </a:p>
          <a:p>
            <a:pPr>
              <a:buClr>
                <a:schemeClr val="bg1"/>
              </a:buClr>
            </a:pPr>
            <a:r>
              <a:rPr lang="en-US" altLang="en-US" sz="2600" b="1" dirty="0"/>
              <a:t>Development Plan</a:t>
            </a:r>
          </a:p>
          <a:p>
            <a:pPr lvl="1">
              <a:buClr>
                <a:schemeClr val="bg1"/>
              </a:buClr>
            </a:pPr>
            <a:r>
              <a:rPr lang="en-US" altLang="en-US" sz="2000" b="1" dirty="0"/>
              <a:t>Implement Non-MPO model first, then MPO model</a:t>
            </a:r>
            <a:endParaRPr lang="en-US" altLang="en-US" sz="2600" b="1" dirty="0"/>
          </a:p>
          <a:p>
            <a:pPr>
              <a:buClr>
                <a:schemeClr val="bg1"/>
              </a:buClr>
            </a:pPr>
            <a:r>
              <a:rPr lang="en-US" altLang="en-US" sz="2600" b="1" dirty="0"/>
              <a:t>Status:</a:t>
            </a:r>
          </a:p>
          <a:p>
            <a:pPr lvl="1">
              <a:buClr>
                <a:schemeClr val="bg1"/>
              </a:buClr>
            </a:pPr>
            <a:r>
              <a:rPr lang="en-US" altLang="en-US" sz="2000" b="1" dirty="0"/>
              <a:t>Region 17 – Complete &amp; Under Review</a:t>
            </a:r>
          </a:p>
          <a:p>
            <a:pPr lvl="1">
              <a:buClr>
                <a:schemeClr val="bg1"/>
              </a:buClr>
            </a:pPr>
            <a:r>
              <a:rPr lang="en-US" altLang="en-US" sz="2000" b="1" dirty="0"/>
              <a:t>Region 16 – Model Development Underway – Early 2024</a:t>
            </a:r>
          </a:p>
          <a:p>
            <a:pPr lvl="1">
              <a:buClr>
                <a:schemeClr val="bg1"/>
              </a:buClr>
            </a:pPr>
            <a:r>
              <a:rPr lang="en-US" altLang="en-US" sz="2000" b="1" dirty="0"/>
              <a:t>Region 1 – Model Development Underway</a:t>
            </a:r>
          </a:p>
          <a:p>
            <a:pPr lvl="1">
              <a:buClr>
                <a:schemeClr val="bg1"/>
              </a:buClr>
            </a:pPr>
            <a:r>
              <a:rPr lang="en-US" altLang="en-US" sz="2000" b="1" dirty="0"/>
              <a:t>Region 18 – Recently Initiated</a:t>
            </a:r>
          </a:p>
          <a:p>
            <a:pPr marL="342900" lvl="1" indent="0">
              <a:buClr>
                <a:schemeClr val="bg1"/>
              </a:buClr>
              <a:buNone/>
            </a:pPr>
            <a:endParaRPr lang="en-US" altLang="en-US" sz="2000" dirty="0"/>
          </a:p>
          <a:p>
            <a:pPr marL="642937" lvl="2" indent="0">
              <a:buClr>
                <a:schemeClr val="tx2"/>
              </a:buClr>
              <a:buNone/>
            </a:pPr>
            <a:endParaRPr lang="en-US" altLang="en-US" sz="2000" dirty="0"/>
          </a:p>
          <a:p>
            <a:pPr marL="342900" lvl="1" indent="-342900">
              <a:buClr>
                <a:schemeClr val="bg1"/>
              </a:buClr>
            </a:pPr>
            <a:endParaRPr lang="en-US" alt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543727-1F56-4324-90E3-8E445CAC248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CCC3E44F-94D7-CC35-6B68-23CC1BB74CD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-2590801" y="3352802"/>
            <a:ext cx="5791202" cy="304796"/>
          </a:xfrm>
        </p:spPr>
        <p:txBody>
          <a:bodyPr/>
          <a:lstStyle/>
          <a:p>
            <a:r>
              <a:rPr lang="en-US" dirty="0"/>
              <a:t>RTDM DEVELOPMENT</a:t>
            </a:r>
          </a:p>
        </p:txBody>
      </p:sp>
    </p:spTree>
    <p:extLst>
      <p:ext uri="{BB962C8B-B14F-4D97-AF65-F5344CB8AC3E}">
        <p14:creationId xmlns:p14="http://schemas.microsoft.com/office/powerpoint/2010/main" val="2942316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beach with tall grass and water&#10;&#10;Description automatically generated">
            <a:extLst>
              <a:ext uri="{FF2B5EF4-FFF2-40B4-BE49-F238E27FC236}">
                <a16:creationId xmlns:a16="http://schemas.microsoft.com/office/drawing/2014/main" id="{018DB136-F3B4-0673-C862-178E296C674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r="8610" b="-1"/>
          <a:stretch/>
        </p:blipFill>
        <p:spPr>
          <a:xfrm>
            <a:off x="609600" y="10"/>
            <a:ext cx="11582400" cy="4594215"/>
          </a:xfrm>
          <a:noFill/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ED0042-9C6C-4D49-BE0E-B98AAF0E2A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4733925"/>
            <a:ext cx="10668000" cy="1381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Region 17 RTDM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5BA71A-AA0B-4894-84A1-CB394D45DDA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 rot="16200000">
            <a:off x="-2590801" y="3352802"/>
            <a:ext cx="5791202" cy="30479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RTDM DEVELOPMENT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92EE6C-D07B-4156-B752-BF710C608B0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52400" y="6400799"/>
            <a:ext cx="304799" cy="304801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DD01415F-5F32-4771-AE74-55868ADB41CE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82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356609-2B1A-4174-94EF-9E780CE355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609599"/>
            <a:ext cx="7040252" cy="11144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en-US" altLang="en-US" b="1" dirty="0"/>
              <a:t>Region 17 RTDM – Overview 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A028C0-7F01-45E1-9C5C-7DD418282D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2023130"/>
            <a:ext cx="4108515" cy="4010025"/>
          </a:xfrm>
        </p:spPr>
        <p:txBody>
          <a:bodyPr numCol="1">
            <a:normAutofit/>
          </a:bodyPr>
          <a:lstStyle/>
          <a:p>
            <a:pPr>
              <a:buClr>
                <a:schemeClr val="bg1"/>
              </a:buClr>
            </a:pPr>
            <a:r>
              <a:rPr lang="en-US" altLang="en-US" b="1" dirty="0"/>
              <a:t>Key Characteristics</a:t>
            </a:r>
          </a:p>
          <a:p>
            <a:pPr lvl="1">
              <a:buClr>
                <a:schemeClr val="bg1"/>
              </a:buClr>
            </a:pPr>
            <a:r>
              <a:rPr lang="en-US" altLang="en-US" b="1" dirty="0"/>
              <a:t>Largely Rural</a:t>
            </a:r>
          </a:p>
          <a:p>
            <a:pPr lvl="1">
              <a:buClr>
                <a:schemeClr val="bg1"/>
              </a:buClr>
            </a:pPr>
            <a:r>
              <a:rPr lang="en-US" altLang="en-US" b="1" dirty="0"/>
              <a:t>Interaction with Large Attractors Outside of Region</a:t>
            </a:r>
          </a:p>
          <a:p>
            <a:pPr lvl="1">
              <a:buClr>
                <a:schemeClr val="bg1"/>
              </a:buClr>
            </a:pPr>
            <a:r>
              <a:rPr lang="en-US" altLang="en-US" b="1" dirty="0"/>
              <a:t>Significant Seasonal Travel </a:t>
            </a:r>
          </a:p>
          <a:p>
            <a:pPr lvl="1">
              <a:buClr>
                <a:schemeClr val="bg1"/>
              </a:buClr>
            </a:pPr>
            <a:r>
              <a:rPr lang="en-US" altLang="en-US" b="1" dirty="0"/>
              <a:t>Significant Seasonal Employment</a:t>
            </a:r>
          </a:p>
          <a:p>
            <a:pPr marL="642937" lvl="2" indent="0">
              <a:buClr>
                <a:schemeClr val="tx2"/>
              </a:buClr>
              <a:buNone/>
            </a:pPr>
            <a:endParaRPr lang="en-US" altLang="en-US" sz="1600" dirty="0"/>
          </a:p>
          <a:p>
            <a:pPr marL="342900" lvl="1" indent="-342900">
              <a:buClr>
                <a:schemeClr val="bg1"/>
              </a:buClr>
            </a:pPr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4A613C-3854-C208-3576-F3DFEA89B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853" y="1889938"/>
            <a:ext cx="6828148" cy="3078123"/>
          </a:xfrm>
          <a:prstGeom prst="rect">
            <a:avLst/>
          </a:prstGeom>
          <a:noFill/>
        </p:spPr>
      </p:pic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CCC3E44F-94D7-CC35-6B68-23CC1BB74CD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-2590801" y="3352802"/>
            <a:ext cx="5791202" cy="30479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RTDM DEVELOPMENT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543727-1F56-4324-90E3-8E445CAC248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52400" y="6400799"/>
            <a:ext cx="304799" cy="304801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DD01415F-5F32-4771-AE74-55868ADB41CE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77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356609-2B1A-4174-94EF-9E780CE355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609599"/>
            <a:ext cx="10141670" cy="73818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en-US" altLang="en-US" b="1" dirty="0"/>
              <a:t> Modeling Challenges 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A028C0-7F01-45E1-9C5C-7DD418282D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1500187"/>
            <a:ext cx="5173579" cy="4010025"/>
          </a:xfrm>
        </p:spPr>
        <p:txBody>
          <a:bodyPr numCol="1">
            <a:normAutofit fontScale="70000" lnSpcReduction="20000"/>
          </a:bodyPr>
          <a:lstStyle/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altLang="en-US" sz="2000" b="1" dirty="0"/>
              <a:t>Visitor Modeling </a:t>
            </a:r>
          </a:p>
          <a:p>
            <a:pPr marL="690563" lvl="1" indent="-401638">
              <a:buClr>
                <a:schemeClr val="bg1"/>
              </a:buClr>
            </a:pPr>
            <a:r>
              <a:rPr lang="en-US" altLang="en-US" sz="2000" b="1" dirty="0"/>
              <a:t>NCDOT wanted Robust Visitor Model</a:t>
            </a:r>
          </a:p>
          <a:p>
            <a:pPr marL="690563" lvl="1" indent="-401638">
              <a:buClr>
                <a:schemeClr val="bg1"/>
              </a:buClr>
            </a:pPr>
            <a:r>
              <a:rPr lang="en-US" altLang="en-US" sz="2000" b="1" dirty="0"/>
              <a:t>No Visitor Travel Survey Data  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en-US" altLang="en-US" sz="2000" b="1" dirty="0"/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altLang="en-US" sz="2000" b="1" dirty="0"/>
              <a:t>Resident and Visitor Travel Demand Interaction</a:t>
            </a:r>
          </a:p>
          <a:p>
            <a:pPr marL="342900" indent="-539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en-US" sz="2000" b="1" dirty="0"/>
              <a:t> 	Seasonal Employment impacts Resident Travel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en-US" altLang="en-US" sz="2000" b="1" dirty="0"/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altLang="en-US" sz="2000" b="1" dirty="0"/>
              <a:t>Resident Travel Demand – AAWT Condition</a:t>
            </a:r>
          </a:p>
          <a:p>
            <a:pPr marL="285750" indent="539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en-US" sz="2000" b="1" dirty="0"/>
              <a:t>	April - Weekday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altLang="en-US" sz="2000" b="1" dirty="0"/>
              <a:t>Visitor Travel Demand - Peak Condition </a:t>
            </a:r>
          </a:p>
          <a:p>
            <a:pPr marL="285750" indent="31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en-US" sz="2000" b="1" dirty="0"/>
              <a:t>	July - Saturday</a:t>
            </a:r>
          </a:p>
          <a:p>
            <a:pPr marL="285750">
              <a:buClr>
                <a:schemeClr val="bg1"/>
              </a:buClr>
            </a:pPr>
            <a:endParaRPr lang="en-US" altLang="en-US" sz="2000" b="1" dirty="0"/>
          </a:p>
          <a:p>
            <a:pPr marL="285750" lvl="1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altLang="en-US" sz="2000" b="1" dirty="0"/>
              <a:t>Multi-Condition Calibration</a:t>
            </a:r>
          </a:p>
          <a:p>
            <a:pPr marL="0" lvl="1" indent="0">
              <a:buClr>
                <a:schemeClr val="bg1"/>
              </a:buClr>
              <a:buNone/>
            </a:pPr>
            <a:endParaRPr lang="en-US" altLang="en-US" sz="2000" b="1" dirty="0"/>
          </a:p>
          <a:p>
            <a:pPr marL="285750" lvl="1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altLang="en-US" sz="2000" b="1" dirty="0"/>
              <a:t>Lack of Observed Data:</a:t>
            </a:r>
          </a:p>
          <a:p>
            <a:pPr marL="285750" lvl="1" indent="3175">
              <a:buClr>
                <a:schemeClr val="bg1"/>
              </a:buClr>
            </a:pPr>
            <a:r>
              <a:rPr lang="en-US" altLang="en-US" sz="2000" b="1" dirty="0"/>
              <a:t> 	Limited Information for Visitor Trips</a:t>
            </a:r>
          </a:p>
          <a:p>
            <a:pPr marL="584200" lvl="2" indent="-295275">
              <a:buClr>
                <a:schemeClr val="bg1"/>
              </a:buClr>
            </a:pPr>
            <a:r>
              <a:rPr lang="en-US" altLang="en-US" sz="1800" b="1" dirty="0"/>
              <a:t> 	Limited Traffic Counts for Weekends</a:t>
            </a:r>
          </a:p>
          <a:p>
            <a:pPr marL="285750" lvl="1" indent="3175">
              <a:buClr>
                <a:schemeClr val="bg1"/>
              </a:buClr>
            </a:pPr>
            <a:r>
              <a:rPr lang="en-US" altLang="en-US" sz="2000" b="1" dirty="0"/>
              <a:t> 	No Information for CAVs</a:t>
            </a:r>
          </a:p>
          <a:p>
            <a:pPr marL="0" lvl="1" indent="0">
              <a:buClr>
                <a:schemeClr val="bg1"/>
              </a:buClr>
              <a:buNone/>
            </a:pPr>
            <a:endParaRPr lang="en-US" altLang="en-US" b="1" dirty="0"/>
          </a:p>
          <a:p>
            <a:pPr marL="0" lvl="1" indent="0">
              <a:buClr>
                <a:schemeClr val="bg1"/>
              </a:buClr>
              <a:buNone/>
            </a:pPr>
            <a:endParaRPr lang="en-US" altLang="en-US" b="1" dirty="0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CCC3E44F-94D7-CC35-6B68-23CC1BB74CD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-2590801" y="3352802"/>
            <a:ext cx="5791202" cy="30479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RTDM DEVELOPMENT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543727-1F56-4324-90E3-8E445CAC248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52400" y="6400799"/>
            <a:ext cx="304799" cy="304801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DD01415F-5F32-4771-AE74-55868ADB41CE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D03C71-2299-BB99-0811-01B09BE05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8655" y="1347788"/>
            <a:ext cx="5839416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31060"/>
      </p:ext>
    </p:extLst>
  </p:cSld>
  <p:clrMapOvr>
    <a:masterClrMapping/>
  </p:clrMapOvr>
</p:sld>
</file>

<file path=ppt/theme/theme1.xml><?xml version="1.0" encoding="utf-8"?>
<a:theme xmlns:a="http://schemas.openxmlformats.org/drawingml/2006/main" name="Stantec Master - Light">
  <a:themeElements>
    <a:clrScheme name="Stantec 1">
      <a:dk1>
        <a:srgbClr val="222222"/>
      </a:dk1>
      <a:lt1>
        <a:sysClr val="window" lastClr="FFFFFF"/>
      </a:lt1>
      <a:dk2>
        <a:srgbClr val="ED7000"/>
      </a:dk2>
      <a:lt2>
        <a:srgbClr val="333333"/>
      </a:lt2>
      <a:accent1>
        <a:srgbClr val="636363"/>
      </a:accent1>
      <a:accent2>
        <a:srgbClr val="A1A1A1"/>
      </a:accent2>
      <a:accent3>
        <a:srgbClr val="D1D1D1"/>
      </a:accent3>
      <a:accent4>
        <a:srgbClr val="007DA3"/>
      </a:accent4>
      <a:accent5>
        <a:srgbClr val="E9C500"/>
      </a:accent5>
      <a:accent6>
        <a:srgbClr val="70AD47"/>
      </a:accent6>
      <a:hlink>
        <a:srgbClr val="0563C1"/>
      </a:hlink>
      <a:folHlink>
        <a:srgbClr val="954F72"/>
      </a:folHlink>
    </a:clrScheme>
    <a:fontScheme name="Refresh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_3.pptx" id="{E464E41E-BAAF-46D1-B6A5-94B04262B8F4}" vid="{18E25324-D102-4375-81DB-93D027FABEA1}"/>
    </a:ext>
  </a:extLst>
</a:theme>
</file>

<file path=ppt/theme/theme2.xml><?xml version="1.0" encoding="utf-8"?>
<a:theme xmlns:a="http://schemas.openxmlformats.org/drawingml/2006/main" name="1_Stantec Master - Dark">
  <a:themeElements>
    <a:clrScheme name="Stantec 1">
      <a:dk1>
        <a:srgbClr val="222222"/>
      </a:dk1>
      <a:lt1>
        <a:sysClr val="window" lastClr="FFFFFF"/>
      </a:lt1>
      <a:dk2>
        <a:srgbClr val="ED7000"/>
      </a:dk2>
      <a:lt2>
        <a:srgbClr val="333333"/>
      </a:lt2>
      <a:accent1>
        <a:srgbClr val="636363"/>
      </a:accent1>
      <a:accent2>
        <a:srgbClr val="A1A1A1"/>
      </a:accent2>
      <a:accent3>
        <a:srgbClr val="D1D1D1"/>
      </a:accent3>
      <a:accent4>
        <a:srgbClr val="007DA3"/>
      </a:accent4>
      <a:accent5>
        <a:srgbClr val="E9C500"/>
      </a:accent5>
      <a:accent6>
        <a:srgbClr val="70AD47"/>
      </a:accent6>
      <a:hlink>
        <a:srgbClr val="0563C1"/>
      </a:hlink>
      <a:folHlink>
        <a:srgbClr val="954F72"/>
      </a:folHlink>
    </a:clrScheme>
    <a:fontScheme name="Refresh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_3.pptx" id="{E464E41E-BAAF-46D1-B6A5-94B04262B8F4}" vid="{18E25324-D102-4375-81DB-93D027FABEA1}"/>
    </a:ext>
  </a:extLst>
</a:theme>
</file>

<file path=ppt/theme/theme3.xml><?xml version="1.0" encoding="utf-8"?>
<a:theme xmlns:a="http://schemas.openxmlformats.org/drawingml/2006/main" name="Stantec Moments">
  <a:themeElements>
    <a:clrScheme name="Stantec 1">
      <a:dk1>
        <a:srgbClr val="222222"/>
      </a:dk1>
      <a:lt1>
        <a:sysClr val="window" lastClr="FFFFFF"/>
      </a:lt1>
      <a:dk2>
        <a:srgbClr val="ED7000"/>
      </a:dk2>
      <a:lt2>
        <a:srgbClr val="333333"/>
      </a:lt2>
      <a:accent1>
        <a:srgbClr val="636363"/>
      </a:accent1>
      <a:accent2>
        <a:srgbClr val="A1A1A1"/>
      </a:accent2>
      <a:accent3>
        <a:srgbClr val="D1D1D1"/>
      </a:accent3>
      <a:accent4>
        <a:srgbClr val="007DA3"/>
      </a:accent4>
      <a:accent5>
        <a:srgbClr val="E9C500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73C6950FD8846A1206516366F16FA" ma:contentTypeVersion="13" ma:contentTypeDescription="Create a new document." ma:contentTypeScope="" ma:versionID="ef14cf360c94f37e3b78cd79c40a116b">
  <xsd:schema xmlns:xsd="http://www.w3.org/2001/XMLSchema" xmlns:xs="http://www.w3.org/2001/XMLSchema" xmlns:p="http://schemas.microsoft.com/office/2006/metadata/properties" xmlns:ns1="http://schemas.microsoft.com/sharepoint/v3" xmlns:ns2="95b28682-a189-41cc-9993-d48032473616" xmlns:ns3="16f00c2e-ac5c-418b-9f13-a0771dbd417d" targetNamespace="http://schemas.microsoft.com/office/2006/metadata/properties" ma:root="true" ma:fieldsID="5c83cb52a3fefc5f850fa88724a7715e" ns1:_="" ns2:_="" ns3:_="">
    <xsd:import namespace="http://schemas.microsoft.com/sharepoint/v3"/>
    <xsd:import namespace="95b28682-a189-41cc-9993-d48032473616"/>
    <xsd:import namespace="16f00c2e-ac5c-418b-9f13-a0771dbd417d"/>
    <xsd:element name="properties">
      <xsd:complexType>
        <xsd:sequence>
          <xsd:element name="documentManagement">
            <xsd:complexType>
              <xsd:all>
                <xsd:element ref="ns2:Meeting_x0020_Date"/>
                <xsd:element ref="ns2:Group_x0020_Meeting"/>
                <xsd:element ref="ns3:_dlc_DocId" minOccurs="0"/>
                <xsd:element ref="ns3:_dlc_DocIdUrl" minOccurs="0"/>
                <xsd:element ref="ns3:_dlc_DocIdPersistId" minOccurs="0"/>
                <xsd:element ref="ns1:URL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URL" ma:index="13" nillable="true" ma:displayName="URL" ma:internalName="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b28682-a189-41cc-9993-d48032473616" elementFormDefault="qualified">
    <xsd:import namespace="http://schemas.microsoft.com/office/2006/documentManagement/types"/>
    <xsd:import namespace="http://schemas.microsoft.com/office/infopath/2007/PartnerControls"/>
    <xsd:element name="Meeting_x0020_Date" ma:index="8" ma:displayName="Meeting Date" ma:format="DateOnly" ma:internalName="Meeting_x0020_Date">
      <xsd:simpleType>
        <xsd:restriction base="dms:DateTime"/>
      </xsd:simpleType>
    </xsd:element>
    <xsd:element name="Group_x0020_Meeting" ma:index="9" ma:displayName="Group Meeting" ma:internalName="Group_x0020_Meeting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f00c2e-ac5c-418b-9f13-a0771dbd417d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7ef604a7-ebc4-47af-96e9-7f1ad444f50a" ContentTypeId="0x0101" PreviousValue="false"/>
</file>

<file path=customXml/item3.xml><?xml version="1.0" encoding="utf-8"?>
<?mso-contentType ?>
<spe:Receivers xmlns:spe="http://schemas.microsoft.com/sharepoint/events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eting_x0020_Date xmlns="95b28682-a189-41cc-9993-d48032473616">2024-04-17T04:00:00+00:00</Meeting_x0020_Date>
    <Group_x0020_Meeting xmlns="95b28682-a189-41cc-9993-d48032473616">2024 04/17</Group_x0020_Meeting>
    <URL xmlns="http://schemas.microsoft.com/sharepoint/v3">
      <Url xsi:nil="true"/>
      <Description xsi:nil="true"/>
    </URL>
  </documentManagement>
</p:properties>
</file>

<file path=customXml/itemProps1.xml><?xml version="1.0" encoding="utf-8"?>
<ds:datastoreItem xmlns:ds="http://schemas.openxmlformats.org/officeDocument/2006/customXml" ds:itemID="{9253869B-BC25-46F3-B78C-129D448B840D}"/>
</file>

<file path=customXml/itemProps2.xml><?xml version="1.0" encoding="utf-8"?>
<ds:datastoreItem xmlns:ds="http://schemas.openxmlformats.org/officeDocument/2006/customXml" ds:itemID="{0968320E-8AA0-448E-ADAC-9C344F2B7139}"/>
</file>

<file path=customXml/itemProps3.xml><?xml version="1.0" encoding="utf-8"?>
<ds:datastoreItem xmlns:ds="http://schemas.openxmlformats.org/officeDocument/2006/customXml" ds:itemID="{0CB12F03-66D0-4235-A6D3-FE71E92BC437}"/>
</file>

<file path=customXml/itemProps4.xml><?xml version="1.0" encoding="utf-8"?>
<ds:datastoreItem xmlns:ds="http://schemas.openxmlformats.org/officeDocument/2006/customXml" ds:itemID="{7C6264CA-25D5-40F6-AC96-67BE3ACE3A7B}"/>
</file>

<file path=customXml/itemProps5.xml><?xml version="1.0" encoding="utf-8"?>
<ds:datastoreItem xmlns:ds="http://schemas.openxmlformats.org/officeDocument/2006/customXml" ds:itemID="{032EA670-EA0E-479C-B983-E45594D62A7E}"/>
</file>

<file path=docProps/app.xml><?xml version="1.0" encoding="utf-8"?>
<Properties xmlns="http://schemas.openxmlformats.org/officeDocument/2006/extended-properties" xmlns:vt="http://schemas.openxmlformats.org/officeDocument/2006/docPropsVTypes">
  <Template>presentation</Template>
  <TotalTime>12665</TotalTime>
  <Words>2200</Words>
  <Application>Microsoft Office PowerPoint</Application>
  <PresentationFormat>Widescreen</PresentationFormat>
  <Paragraphs>571</Paragraphs>
  <Slides>49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Calibri</vt:lpstr>
      <vt:lpstr>Century Gothic</vt:lpstr>
      <vt:lpstr>Wingdings</vt:lpstr>
      <vt:lpstr>Stantec Master - Light</vt:lpstr>
      <vt:lpstr>1_Stantec Master - Dark</vt:lpstr>
      <vt:lpstr>Stantec Moments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Market Segments</vt:lpstr>
      <vt:lpstr>Visitor Trip Attraction Geography </vt:lpstr>
      <vt:lpstr>Source Materials </vt:lpstr>
      <vt:lpstr>PowerPoint Presentation</vt:lpstr>
      <vt:lpstr>Visitor Model Structure </vt:lpstr>
      <vt:lpstr>Visitor Model Elements</vt:lpstr>
      <vt:lpstr>Trip Purposes – Access Journey</vt:lpstr>
      <vt:lpstr>Overnight-Stay ‘Access-Journey’ Concept</vt:lpstr>
      <vt:lpstr>Day-Trip ‘Access-Journey’ Concept</vt:lpstr>
      <vt:lpstr>Trip Purposes – At Location</vt:lpstr>
      <vt:lpstr>‘At Location’ Trip Purposes</vt:lpstr>
      <vt:lpstr>Overnight Stay ‘At-Location” Trip Examples</vt:lpstr>
      <vt:lpstr>Day-Trip ‘At-Location’ Trip Examples</vt:lpstr>
      <vt:lpstr>Beach Communities</vt:lpstr>
      <vt:lpstr>Employment Classification Refinements </vt:lpstr>
      <vt:lpstr>Parking Data Requirements</vt:lpstr>
      <vt:lpstr>Application by Season &amp; Day of Week</vt:lpstr>
      <vt:lpstr>Execution Structure &amp; Concepts</vt:lpstr>
      <vt:lpstr>Application Concept</vt:lpstr>
      <vt:lpstr>Proof of Concept – Barrier Island Bridge Intercept</vt:lpstr>
      <vt:lpstr>PowerPoint Presentation</vt:lpstr>
    </vt:vector>
  </TitlesOfParts>
  <Company>Stantec Consulting 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Dixon, Michael</dc:creator>
  <cp:lastModifiedBy>Schellinger, David</cp:lastModifiedBy>
  <cp:revision>427</cp:revision>
  <dcterms:created xsi:type="dcterms:W3CDTF">2019-01-15T15:25:52Z</dcterms:created>
  <dcterms:modified xsi:type="dcterms:W3CDTF">2024-04-16T19:48:16Z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58c4265-1c65-4ae3-8c4b-6f23871e1b75_Enabled">
    <vt:lpwstr>true</vt:lpwstr>
  </property>
  <property fmtid="{D5CDD505-2E9C-101B-9397-08002B2CF9AE}" pid="3" name="MSIP_Label_158c4265-1c65-4ae3-8c4b-6f23871e1b75_SetDate">
    <vt:lpwstr>2020-03-26T16:51:57Z</vt:lpwstr>
  </property>
  <property fmtid="{D5CDD505-2E9C-101B-9397-08002B2CF9AE}" pid="4" name="MSIP_Label_158c4265-1c65-4ae3-8c4b-6f23871e1b75_Method">
    <vt:lpwstr>Standard</vt:lpwstr>
  </property>
  <property fmtid="{D5CDD505-2E9C-101B-9397-08002B2CF9AE}" pid="5" name="MSIP_Label_158c4265-1c65-4ae3-8c4b-6f23871e1b75_Name">
    <vt:lpwstr>158c4265-1c65-4ae3-8c4b-6f23871e1b75</vt:lpwstr>
  </property>
  <property fmtid="{D5CDD505-2E9C-101B-9397-08002B2CF9AE}" pid="6" name="MSIP_Label_158c4265-1c65-4ae3-8c4b-6f23871e1b75_SiteId">
    <vt:lpwstr>413c6f2c-219a-4692-97d3-f2b4d80281e7</vt:lpwstr>
  </property>
  <property fmtid="{D5CDD505-2E9C-101B-9397-08002B2CF9AE}" pid="7" name="MSIP_Label_158c4265-1c65-4ae3-8c4b-6f23871e1b75_ActionId">
    <vt:lpwstr>5f937393-3fe9-4da3-8602-00000d31e498</vt:lpwstr>
  </property>
  <property fmtid="{D5CDD505-2E9C-101B-9397-08002B2CF9AE}" pid="8" name="MSIP_Label_158c4265-1c65-4ae3-8c4b-6f23871e1b75_ContentBits">
    <vt:lpwstr>0</vt:lpwstr>
  </property>
  <property fmtid="{D5CDD505-2E9C-101B-9397-08002B2CF9AE}" pid="9" name="ContentTypeId">
    <vt:lpwstr>0x01010011E73C6950FD8846A1206516366F16FA</vt:lpwstr>
  </property>
  <property fmtid="{D5CDD505-2E9C-101B-9397-08002B2CF9AE}" pid="10" name="Order">
    <vt:r8>21700</vt:r8>
  </property>
</Properties>
</file>